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5" r:id="rId2"/>
    <p:sldId id="258" r:id="rId3"/>
    <p:sldId id="259" r:id="rId4"/>
    <p:sldId id="287" r:id="rId5"/>
    <p:sldId id="288" r:id="rId6"/>
    <p:sldId id="289" r:id="rId7"/>
    <p:sldId id="263" r:id="rId8"/>
    <p:sldId id="284" r:id="rId9"/>
    <p:sldId id="290" r:id="rId10"/>
    <p:sldId id="260" r:id="rId11"/>
    <p:sldId id="261" r:id="rId12"/>
    <p:sldId id="271" r:id="rId13"/>
    <p:sldId id="272" r:id="rId14"/>
    <p:sldId id="291" r:id="rId15"/>
    <p:sldId id="266" r:id="rId16"/>
    <p:sldId id="267" r:id="rId17"/>
    <p:sldId id="268" r:id="rId18"/>
    <p:sldId id="269" r:id="rId19"/>
    <p:sldId id="270" r:id="rId20"/>
    <p:sldId id="274" r:id="rId21"/>
    <p:sldId id="275" r:id="rId22"/>
    <p:sldId id="286" r:id="rId23"/>
    <p:sldId id="273" r:id="rId24"/>
    <p:sldId id="276" r:id="rId25"/>
    <p:sldId id="278" r:id="rId26"/>
    <p:sldId id="279" r:id="rId27"/>
    <p:sldId id="280" r:id="rId28"/>
    <p:sldId id="281" r:id="rId29"/>
    <p:sldId id="282" r:id="rId30"/>
    <p:sldId id="292" r:id="rId31"/>
    <p:sldId id="293" r:id="rId32"/>
    <p:sldId id="2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65"/>
  </p:normalViewPr>
  <p:slideViewPr>
    <p:cSldViewPr snapToGrid="0" snapToObjects="1">
      <p:cViewPr>
        <p:scale>
          <a:sx n="98" d="100"/>
          <a:sy n="98" d="100"/>
        </p:scale>
        <p:origin x="448"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24.svg"/><Relationship Id="rId1" Type="http://schemas.openxmlformats.org/officeDocument/2006/relationships/image" Target="../media/image31.png"/><Relationship Id="rId6" Type="http://schemas.openxmlformats.org/officeDocument/2006/relationships/image" Target="../media/image28.svg"/><Relationship Id="rId5" Type="http://schemas.openxmlformats.org/officeDocument/2006/relationships/image" Target="../media/image3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6B95C6-3BA7-4B2B-862A-41576E990D66}"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8F87E68-028D-4F09-8403-AA321A864963}">
      <dgm:prSet/>
      <dgm:spPr/>
      <dgm:t>
        <a:bodyPr/>
        <a:lstStyle/>
        <a:p>
          <a:r>
            <a:rPr lang="en-US"/>
            <a:t>Machine</a:t>
          </a:r>
          <a:r>
            <a:rPr lang="zh-CN"/>
            <a:t> </a:t>
          </a:r>
          <a:r>
            <a:rPr lang="en-US"/>
            <a:t>Learning</a:t>
          </a:r>
        </a:p>
      </dgm:t>
    </dgm:pt>
    <dgm:pt modelId="{3A5987F0-DA4B-4762-BB0D-ED94957B4CF3}" type="parTrans" cxnId="{1271F393-1AD8-4BB7-BEE1-18F81B2DF14A}">
      <dgm:prSet/>
      <dgm:spPr/>
      <dgm:t>
        <a:bodyPr/>
        <a:lstStyle/>
        <a:p>
          <a:endParaRPr lang="en-US"/>
        </a:p>
      </dgm:t>
    </dgm:pt>
    <dgm:pt modelId="{C51CCECA-5E74-4ECD-A857-B22262F820E6}" type="sibTrans" cxnId="{1271F393-1AD8-4BB7-BEE1-18F81B2DF14A}">
      <dgm:prSet/>
      <dgm:spPr/>
      <dgm:t>
        <a:bodyPr/>
        <a:lstStyle/>
        <a:p>
          <a:endParaRPr lang="en-US"/>
        </a:p>
      </dgm:t>
    </dgm:pt>
    <dgm:pt modelId="{584D57EE-DE6A-49D5-BB99-5B6AF7CF00CB}">
      <dgm:prSet/>
      <dgm:spPr/>
      <dgm:t>
        <a:bodyPr/>
        <a:lstStyle/>
        <a:p>
          <a:r>
            <a:rPr lang="en-US"/>
            <a:t>Background</a:t>
          </a:r>
        </a:p>
      </dgm:t>
    </dgm:pt>
    <dgm:pt modelId="{82FAF4B7-6033-4688-9208-DB74183DC5EE}" type="parTrans" cxnId="{F63B41DC-8F75-46E5-81CC-5E3427AC8598}">
      <dgm:prSet/>
      <dgm:spPr/>
      <dgm:t>
        <a:bodyPr/>
        <a:lstStyle/>
        <a:p>
          <a:endParaRPr lang="en-US"/>
        </a:p>
      </dgm:t>
    </dgm:pt>
    <dgm:pt modelId="{D1CADD2C-18AB-4634-9E20-AA003F00B4A2}" type="sibTrans" cxnId="{F63B41DC-8F75-46E5-81CC-5E3427AC8598}">
      <dgm:prSet/>
      <dgm:spPr/>
      <dgm:t>
        <a:bodyPr/>
        <a:lstStyle/>
        <a:p>
          <a:endParaRPr lang="en-US"/>
        </a:p>
      </dgm:t>
    </dgm:pt>
    <dgm:pt modelId="{C8313038-6A14-4E79-B19D-6A70FCD4BD85}">
      <dgm:prSet/>
      <dgm:spPr/>
      <dgm:t>
        <a:bodyPr/>
        <a:lstStyle/>
        <a:p>
          <a:r>
            <a:rPr lang="en-US"/>
            <a:t>Main</a:t>
          </a:r>
          <a:r>
            <a:rPr lang="zh-CN"/>
            <a:t> </a:t>
          </a:r>
          <a:r>
            <a:rPr lang="en-US"/>
            <a:t>Methodologies</a:t>
          </a:r>
        </a:p>
      </dgm:t>
    </dgm:pt>
    <dgm:pt modelId="{A820B5C3-A366-49D5-A5AB-4013752B1C2C}" type="parTrans" cxnId="{84610167-AEB9-4438-A4A0-0C0EB5DA149A}">
      <dgm:prSet/>
      <dgm:spPr/>
      <dgm:t>
        <a:bodyPr/>
        <a:lstStyle/>
        <a:p>
          <a:endParaRPr lang="en-US"/>
        </a:p>
      </dgm:t>
    </dgm:pt>
    <dgm:pt modelId="{4EF1986C-18AF-40BF-AAE6-64457BF777A6}" type="sibTrans" cxnId="{84610167-AEB9-4438-A4A0-0C0EB5DA149A}">
      <dgm:prSet/>
      <dgm:spPr/>
      <dgm:t>
        <a:bodyPr/>
        <a:lstStyle/>
        <a:p>
          <a:endParaRPr lang="en-US"/>
        </a:p>
      </dgm:t>
    </dgm:pt>
    <dgm:pt modelId="{7BE24DC3-BFB1-42AB-BF15-5382FC14F759}">
      <dgm:prSet/>
      <dgm:spPr/>
      <dgm:t>
        <a:bodyPr/>
        <a:lstStyle/>
        <a:p>
          <a:r>
            <a:rPr lang="en-US"/>
            <a:t>Current</a:t>
          </a:r>
          <a:r>
            <a:rPr lang="zh-CN"/>
            <a:t> </a:t>
          </a:r>
          <a:r>
            <a:rPr lang="en-US"/>
            <a:t>Trends</a:t>
          </a:r>
        </a:p>
      </dgm:t>
    </dgm:pt>
    <dgm:pt modelId="{EFE6727B-83F7-4EEC-857A-1C400FFB6D5B}" type="parTrans" cxnId="{11D19DFB-E864-42FE-AF85-6B1DDB6978F5}">
      <dgm:prSet/>
      <dgm:spPr/>
      <dgm:t>
        <a:bodyPr/>
        <a:lstStyle/>
        <a:p>
          <a:endParaRPr lang="en-US"/>
        </a:p>
      </dgm:t>
    </dgm:pt>
    <dgm:pt modelId="{0C77B088-9B06-4CBD-A1E7-866F23C1EFEE}" type="sibTrans" cxnId="{11D19DFB-E864-42FE-AF85-6B1DDB6978F5}">
      <dgm:prSet/>
      <dgm:spPr/>
      <dgm:t>
        <a:bodyPr/>
        <a:lstStyle/>
        <a:p>
          <a:endParaRPr lang="en-US"/>
        </a:p>
      </dgm:t>
    </dgm:pt>
    <dgm:pt modelId="{0CC9D37D-F5AB-4967-8349-64B4C1F118EB}">
      <dgm:prSet/>
      <dgm:spPr/>
      <dgm:t>
        <a:bodyPr/>
        <a:lstStyle/>
        <a:p>
          <a:r>
            <a:rPr lang="en-US"/>
            <a:t>Underfitting</a:t>
          </a:r>
          <a:r>
            <a:rPr lang="zh-CN"/>
            <a:t> </a:t>
          </a:r>
          <a:r>
            <a:rPr lang="en-US"/>
            <a:t>and</a:t>
          </a:r>
          <a:r>
            <a:rPr lang="zh-CN"/>
            <a:t> </a:t>
          </a:r>
          <a:r>
            <a:rPr lang="en-US"/>
            <a:t>Overfitting</a:t>
          </a:r>
        </a:p>
      </dgm:t>
    </dgm:pt>
    <dgm:pt modelId="{2792C3B2-6FD7-476B-8593-F83B6EFCF44B}" type="parTrans" cxnId="{82A3BBFC-F9D7-4D27-B377-458F7184B1E5}">
      <dgm:prSet/>
      <dgm:spPr/>
      <dgm:t>
        <a:bodyPr/>
        <a:lstStyle/>
        <a:p>
          <a:endParaRPr lang="en-US"/>
        </a:p>
      </dgm:t>
    </dgm:pt>
    <dgm:pt modelId="{2D96B9D1-98BB-4FCC-9E3B-EFB7E3A36208}" type="sibTrans" cxnId="{82A3BBFC-F9D7-4D27-B377-458F7184B1E5}">
      <dgm:prSet/>
      <dgm:spPr/>
      <dgm:t>
        <a:bodyPr/>
        <a:lstStyle/>
        <a:p>
          <a:endParaRPr lang="en-US"/>
        </a:p>
      </dgm:t>
    </dgm:pt>
    <dgm:pt modelId="{3C851FE3-7826-4101-B8EF-E2EB1D597A52}">
      <dgm:prSet/>
      <dgm:spPr/>
      <dgm:t>
        <a:bodyPr/>
        <a:lstStyle/>
        <a:p>
          <a:r>
            <a:rPr lang="en-US"/>
            <a:t>Bias</a:t>
          </a:r>
          <a:r>
            <a:rPr lang="zh-CN"/>
            <a:t> </a:t>
          </a:r>
          <a:r>
            <a:rPr lang="en-US"/>
            <a:t>and</a:t>
          </a:r>
          <a:r>
            <a:rPr lang="zh-CN"/>
            <a:t> </a:t>
          </a:r>
          <a:r>
            <a:rPr lang="en-US"/>
            <a:t>Variance</a:t>
          </a:r>
        </a:p>
      </dgm:t>
    </dgm:pt>
    <dgm:pt modelId="{171D485E-466B-41A4-A503-892FADECB133}" type="parTrans" cxnId="{8453F2CD-9481-4EF0-81EC-140CAE69E59C}">
      <dgm:prSet/>
      <dgm:spPr/>
      <dgm:t>
        <a:bodyPr/>
        <a:lstStyle/>
        <a:p>
          <a:endParaRPr lang="en-US"/>
        </a:p>
      </dgm:t>
    </dgm:pt>
    <dgm:pt modelId="{CB9CA65F-71B2-4382-8AC5-CB4882826789}" type="sibTrans" cxnId="{8453F2CD-9481-4EF0-81EC-140CAE69E59C}">
      <dgm:prSet/>
      <dgm:spPr/>
      <dgm:t>
        <a:bodyPr/>
        <a:lstStyle/>
        <a:p>
          <a:endParaRPr lang="en-US"/>
        </a:p>
      </dgm:t>
    </dgm:pt>
    <dgm:pt modelId="{A7DCB587-98B0-45C0-9ED8-D4F62B579D20}">
      <dgm:prSet/>
      <dgm:spPr/>
      <dgm:t>
        <a:bodyPr/>
        <a:lstStyle/>
        <a:p>
          <a:r>
            <a:rPr lang="en-US"/>
            <a:t>Model</a:t>
          </a:r>
          <a:r>
            <a:rPr lang="zh-CN"/>
            <a:t> </a:t>
          </a:r>
          <a:r>
            <a:rPr lang="en-US"/>
            <a:t>Capacity</a:t>
          </a:r>
        </a:p>
      </dgm:t>
    </dgm:pt>
    <dgm:pt modelId="{0495CA79-2244-49E1-A57A-2CCAE63C5862}" type="parTrans" cxnId="{DB42E9B1-E0E2-4EF6-A6D5-628BAADFE1CF}">
      <dgm:prSet/>
      <dgm:spPr/>
      <dgm:t>
        <a:bodyPr/>
        <a:lstStyle/>
        <a:p>
          <a:endParaRPr lang="en-US"/>
        </a:p>
      </dgm:t>
    </dgm:pt>
    <dgm:pt modelId="{49360CF4-9FB8-4E58-8E60-EA8F50C45090}" type="sibTrans" cxnId="{DB42E9B1-E0E2-4EF6-A6D5-628BAADFE1CF}">
      <dgm:prSet/>
      <dgm:spPr/>
      <dgm:t>
        <a:bodyPr/>
        <a:lstStyle/>
        <a:p>
          <a:endParaRPr lang="en-US"/>
        </a:p>
      </dgm:t>
    </dgm:pt>
    <dgm:pt modelId="{9B1CDA45-BC05-4C1F-872A-C77828833B33}">
      <dgm:prSet/>
      <dgm:spPr/>
      <dgm:t>
        <a:bodyPr/>
        <a:lstStyle/>
        <a:p>
          <a:r>
            <a:rPr lang="en-US"/>
            <a:t>Underfitting</a:t>
          </a:r>
          <a:r>
            <a:rPr lang="zh-CN"/>
            <a:t> </a:t>
          </a:r>
          <a:r>
            <a:rPr lang="en-US"/>
            <a:t>and</a:t>
          </a:r>
          <a:r>
            <a:rPr lang="zh-CN"/>
            <a:t> </a:t>
          </a:r>
          <a:r>
            <a:rPr lang="en-US"/>
            <a:t>Overfitting</a:t>
          </a:r>
        </a:p>
      </dgm:t>
    </dgm:pt>
    <dgm:pt modelId="{EA277AD8-F90F-4D98-ABE3-998D49CC8D22}" type="parTrans" cxnId="{960BA3E0-5F9D-4C5E-AD01-412FEB63E9D9}">
      <dgm:prSet/>
      <dgm:spPr/>
      <dgm:t>
        <a:bodyPr/>
        <a:lstStyle/>
        <a:p>
          <a:endParaRPr lang="en-US"/>
        </a:p>
      </dgm:t>
    </dgm:pt>
    <dgm:pt modelId="{26DFD1AC-5A81-4168-BE7E-8E345FB599A5}" type="sibTrans" cxnId="{960BA3E0-5F9D-4C5E-AD01-412FEB63E9D9}">
      <dgm:prSet/>
      <dgm:spPr/>
      <dgm:t>
        <a:bodyPr/>
        <a:lstStyle/>
        <a:p>
          <a:endParaRPr lang="en-US"/>
        </a:p>
      </dgm:t>
    </dgm:pt>
    <dgm:pt modelId="{478950D0-125F-4E13-B716-2A9B1DEBA873}">
      <dgm:prSet/>
      <dgm:spPr/>
      <dgm:t>
        <a:bodyPr/>
        <a:lstStyle/>
        <a:p>
          <a:r>
            <a:rPr lang="en-US"/>
            <a:t>Train</a:t>
          </a:r>
          <a:r>
            <a:rPr lang="zh-CN"/>
            <a:t> </a:t>
          </a:r>
          <a:r>
            <a:rPr lang="en-US"/>
            <a:t>set,</a:t>
          </a:r>
          <a:r>
            <a:rPr lang="zh-CN"/>
            <a:t> </a:t>
          </a:r>
          <a:r>
            <a:rPr lang="en-US"/>
            <a:t>test</a:t>
          </a:r>
          <a:r>
            <a:rPr lang="zh-CN"/>
            <a:t> </a:t>
          </a:r>
          <a:r>
            <a:rPr lang="en-US"/>
            <a:t>set,</a:t>
          </a:r>
          <a:r>
            <a:rPr lang="zh-CN"/>
            <a:t> </a:t>
          </a:r>
          <a:r>
            <a:rPr lang="en-US"/>
            <a:t>validation</a:t>
          </a:r>
          <a:r>
            <a:rPr lang="zh-CN"/>
            <a:t> </a:t>
          </a:r>
          <a:r>
            <a:rPr lang="en-US"/>
            <a:t>set</a:t>
          </a:r>
        </a:p>
      </dgm:t>
    </dgm:pt>
    <dgm:pt modelId="{A4219E39-DF65-4D5F-B220-0E82330C229B}" type="parTrans" cxnId="{A534FAB0-D256-4A3E-A181-1FCE959FA497}">
      <dgm:prSet/>
      <dgm:spPr/>
      <dgm:t>
        <a:bodyPr/>
        <a:lstStyle/>
        <a:p>
          <a:endParaRPr lang="en-US"/>
        </a:p>
      </dgm:t>
    </dgm:pt>
    <dgm:pt modelId="{91F84271-FCB4-4803-A054-C091B217D2E6}" type="sibTrans" cxnId="{A534FAB0-D256-4A3E-A181-1FCE959FA497}">
      <dgm:prSet/>
      <dgm:spPr/>
      <dgm:t>
        <a:bodyPr/>
        <a:lstStyle/>
        <a:p>
          <a:endParaRPr lang="en-US"/>
        </a:p>
      </dgm:t>
    </dgm:pt>
    <dgm:pt modelId="{D8988C79-E1EC-4C6B-96BD-9109387C51EE}">
      <dgm:prSet/>
      <dgm:spPr/>
      <dgm:t>
        <a:bodyPr/>
        <a:lstStyle/>
        <a:p>
          <a:r>
            <a:rPr lang="en-US"/>
            <a:t>Influence</a:t>
          </a:r>
          <a:r>
            <a:rPr lang="zh-CN"/>
            <a:t> </a:t>
          </a:r>
          <a:r>
            <a:rPr lang="en-US"/>
            <a:t>of</a:t>
          </a:r>
          <a:r>
            <a:rPr lang="zh-CN"/>
            <a:t> </a:t>
          </a:r>
          <a:r>
            <a:rPr lang="en-US"/>
            <a:t>dataset</a:t>
          </a:r>
          <a:r>
            <a:rPr lang="zh-CN"/>
            <a:t> </a:t>
          </a:r>
          <a:endParaRPr lang="en-US"/>
        </a:p>
      </dgm:t>
    </dgm:pt>
    <dgm:pt modelId="{42098F69-7F6F-4DAE-B816-1103AF65BB0E}" type="parTrans" cxnId="{68140D02-4113-4395-BF73-8947417814E3}">
      <dgm:prSet/>
      <dgm:spPr/>
      <dgm:t>
        <a:bodyPr/>
        <a:lstStyle/>
        <a:p>
          <a:endParaRPr lang="en-US"/>
        </a:p>
      </dgm:t>
    </dgm:pt>
    <dgm:pt modelId="{057E441D-1D1A-482B-8326-8159A1566726}" type="sibTrans" cxnId="{68140D02-4113-4395-BF73-8947417814E3}">
      <dgm:prSet/>
      <dgm:spPr/>
      <dgm:t>
        <a:bodyPr/>
        <a:lstStyle/>
        <a:p>
          <a:endParaRPr lang="en-US"/>
        </a:p>
      </dgm:t>
    </dgm:pt>
    <dgm:pt modelId="{D6CF1A3C-FBBA-42E1-8FE4-47653A71C297}">
      <dgm:prSet/>
      <dgm:spPr/>
      <dgm:t>
        <a:bodyPr/>
        <a:lstStyle/>
        <a:p>
          <a:r>
            <a:rPr lang="en-US"/>
            <a:t>The</a:t>
          </a:r>
          <a:r>
            <a:rPr lang="zh-CN"/>
            <a:t> </a:t>
          </a:r>
          <a:r>
            <a:rPr lang="en-US"/>
            <a:t>relation</a:t>
          </a:r>
          <a:r>
            <a:rPr lang="zh-CN"/>
            <a:t> </a:t>
          </a:r>
          <a:r>
            <a:rPr lang="en-US"/>
            <a:t>of</a:t>
          </a:r>
          <a:r>
            <a:rPr lang="zh-CN"/>
            <a:t> </a:t>
          </a:r>
          <a:r>
            <a:rPr lang="en-US"/>
            <a:t>train,</a:t>
          </a:r>
          <a:r>
            <a:rPr lang="zh-CN"/>
            <a:t> </a:t>
          </a:r>
          <a:r>
            <a:rPr lang="en-US"/>
            <a:t>test</a:t>
          </a:r>
          <a:r>
            <a:rPr lang="zh-CN"/>
            <a:t> </a:t>
          </a:r>
          <a:r>
            <a:rPr lang="en-US"/>
            <a:t>and</a:t>
          </a:r>
          <a:r>
            <a:rPr lang="zh-CN"/>
            <a:t> </a:t>
          </a:r>
          <a:r>
            <a:rPr lang="en-US"/>
            <a:t>validation.</a:t>
          </a:r>
        </a:p>
      </dgm:t>
    </dgm:pt>
    <dgm:pt modelId="{DC1BDA9E-ADA2-4624-9CD1-C604C6F17010}" type="parTrans" cxnId="{BB9A38DB-FB13-4571-A5CC-8F63FC4E5A0B}">
      <dgm:prSet/>
      <dgm:spPr/>
      <dgm:t>
        <a:bodyPr/>
        <a:lstStyle/>
        <a:p>
          <a:endParaRPr lang="en-US"/>
        </a:p>
      </dgm:t>
    </dgm:pt>
    <dgm:pt modelId="{B046377E-77C8-43A3-B29E-CBF5FCD9C94B}" type="sibTrans" cxnId="{BB9A38DB-FB13-4571-A5CC-8F63FC4E5A0B}">
      <dgm:prSet/>
      <dgm:spPr/>
      <dgm:t>
        <a:bodyPr/>
        <a:lstStyle/>
        <a:p>
          <a:endParaRPr lang="en-US"/>
        </a:p>
      </dgm:t>
    </dgm:pt>
    <dgm:pt modelId="{5DCB0F30-0DDE-4CA7-A5E2-804A6010B4BA}" type="pres">
      <dgm:prSet presAssocID="{DE6B95C6-3BA7-4B2B-862A-41576E990D66}" presName="root" presStyleCnt="0">
        <dgm:presLayoutVars>
          <dgm:dir/>
          <dgm:resizeHandles val="exact"/>
        </dgm:presLayoutVars>
      </dgm:prSet>
      <dgm:spPr/>
    </dgm:pt>
    <dgm:pt modelId="{F092F488-C37E-452E-A187-6D6DAD585F75}" type="pres">
      <dgm:prSet presAssocID="{D8F87E68-028D-4F09-8403-AA321A864963}" presName="compNode" presStyleCnt="0"/>
      <dgm:spPr/>
    </dgm:pt>
    <dgm:pt modelId="{34E8550C-0500-42D8-82C0-10B9EF296528}" type="pres">
      <dgm:prSet presAssocID="{D8F87E68-028D-4F09-8403-AA321A864963}" presName="bgRect" presStyleLbl="bgShp" presStyleIdx="0" presStyleCnt="3"/>
      <dgm:spPr/>
    </dgm:pt>
    <dgm:pt modelId="{3796B4F7-AA97-49C4-AEEA-E8EC833CDA47}" type="pres">
      <dgm:prSet presAssocID="{D8F87E68-028D-4F09-8403-AA321A8649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F6FA52A-D6D7-46EA-87AA-B7BA4F73BAD1}" type="pres">
      <dgm:prSet presAssocID="{D8F87E68-028D-4F09-8403-AA321A864963}" presName="spaceRect" presStyleCnt="0"/>
      <dgm:spPr/>
    </dgm:pt>
    <dgm:pt modelId="{A8031262-9D78-4E5F-8913-39646F324CAC}" type="pres">
      <dgm:prSet presAssocID="{D8F87E68-028D-4F09-8403-AA321A864963}" presName="parTx" presStyleLbl="revTx" presStyleIdx="0" presStyleCnt="6">
        <dgm:presLayoutVars>
          <dgm:chMax val="0"/>
          <dgm:chPref val="0"/>
        </dgm:presLayoutVars>
      </dgm:prSet>
      <dgm:spPr/>
    </dgm:pt>
    <dgm:pt modelId="{021CA438-B56E-4B7C-8602-62D23F604A9C}" type="pres">
      <dgm:prSet presAssocID="{D8F87E68-028D-4F09-8403-AA321A864963}" presName="desTx" presStyleLbl="revTx" presStyleIdx="1" presStyleCnt="6">
        <dgm:presLayoutVars/>
      </dgm:prSet>
      <dgm:spPr/>
    </dgm:pt>
    <dgm:pt modelId="{7412CC13-437C-46DB-83A5-BAF0C432D4E9}" type="pres">
      <dgm:prSet presAssocID="{C51CCECA-5E74-4ECD-A857-B22262F820E6}" presName="sibTrans" presStyleCnt="0"/>
      <dgm:spPr/>
    </dgm:pt>
    <dgm:pt modelId="{B1AF5F09-FF79-4787-94FB-190A91B9EEA1}" type="pres">
      <dgm:prSet presAssocID="{0CC9D37D-F5AB-4967-8349-64B4C1F118EB}" presName="compNode" presStyleCnt="0"/>
      <dgm:spPr/>
    </dgm:pt>
    <dgm:pt modelId="{78CC0AD9-49A8-4B80-A133-33E7F1171469}" type="pres">
      <dgm:prSet presAssocID="{0CC9D37D-F5AB-4967-8349-64B4C1F118EB}" presName="bgRect" presStyleLbl="bgShp" presStyleIdx="1" presStyleCnt="3"/>
      <dgm:spPr/>
    </dgm:pt>
    <dgm:pt modelId="{86640356-9981-4EAB-AFBB-BD365D494539}" type="pres">
      <dgm:prSet presAssocID="{0CC9D37D-F5AB-4967-8349-64B4C1F118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D3C3495-FBCC-426A-A0A6-E70DE777AAD2}" type="pres">
      <dgm:prSet presAssocID="{0CC9D37D-F5AB-4967-8349-64B4C1F118EB}" presName="spaceRect" presStyleCnt="0"/>
      <dgm:spPr/>
    </dgm:pt>
    <dgm:pt modelId="{BF6E1F67-E42D-44AF-92D0-AA196D47DFB9}" type="pres">
      <dgm:prSet presAssocID="{0CC9D37D-F5AB-4967-8349-64B4C1F118EB}" presName="parTx" presStyleLbl="revTx" presStyleIdx="2" presStyleCnt="6">
        <dgm:presLayoutVars>
          <dgm:chMax val="0"/>
          <dgm:chPref val="0"/>
        </dgm:presLayoutVars>
      </dgm:prSet>
      <dgm:spPr/>
    </dgm:pt>
    <dgm:pt modelId="{B1E9BE8C-974D-427C-BE7A-ACE9FB612D5F}" type="pres">
      <dgm:prSet presAssocID="{0CC9D37D-F5AB-4967-8349-64B4C1F118EB}" presName="desTx" presStyleLbl="revTx" presStyleIdx="3" presStyleCnt="6">
        <dgm:presLayoutVars/>
      </dgm:prSet>
      <dgm:spPr/>
    </dgm:pt>
    <dgm:pt modelId="{DEA7F5C8-DF6C-45DC-8D24-851F9D46A8A0}" type="pres">
      <dgm:prSet presAssocID="{2D96B9D1-98BB-4FCC-9E3B-EFB7E3A36208}" presName="sibTrans" presStyleCnt="0"/>
      <dgm:spPr/>
    </dgm:pt>
    <dgm:pt modelId="{8C52FA78-4A63-45AF-BD83-1951CD74DC0A}" type="pres">
      <dgm:prSet presAssocID="{478950D0-125F-4E13-B716-2A9B1DEBA873}" presName="compNode" presStyleCnt="0"/>
      <dgm:spPr/>
    </dgm:pt>
    <dgm:pt modelId="{72C68379-DA1F-4512-A39D-D8A89CFF55C0}" type="pres">
      <dgm:prSet presAssocID="{478950D0-125F-4E13-B716-2A9B1DEBA873}" presName="bgRect" presStyleLbl="bgShp" presStyleIdx="2" presStyleCnt="3"/>
      <dgm:spPr/>
    </dgm:pt>
    <dgm:pt modelId="{1D48F784-074B-4340-A8C8-792536CB277B}" type="pres">
      <dgm:prSet presAssocID="{478950D0-125F-4E13-B716-2A9B1DEBA8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2B94854-3271-46D8-B277-BA0893B8F1CF}" type="pres">
      <dgm:prSet presAssocID="{478950D0-125F-4E13-B716-2A9B1DEBA873}" presName="spaceRect" presStyleCnt="0"/>
      <dgm:spPr/>
    </dgm:pt>
    <dgm:pt modelId="{BF94820D-44E4-4B78-9327-E0B9E0390C02}" type="pres">
      <dgm:prSet presAssocID="{478950D0-125F-4E13-B716-2A9B1DEBA873}" presName="parTx" presStyleLbl="revTx" presStyleIdx="4" presStyleCnt="6">
        <dgm:presLayoutVars>
          <dgm:chMax val="0"/>
          <dgm:chPref val="0"/>
        </dgm:presLayoutVars>
      </dgm:prSet>
      <dgm:spPr/>
    </dgm:pt>
    <dgm:pt modelId="{52F408B2-EF25-4FCF-BAA5-F0E9BB0FFC08}" type="pres">
      <dgm:prSet presAssocID="{478950D0-125F-4E13-B716-2A9B1DEBA873}" presName="desTx" presStyleLbl="revTx" presStyleIdx="5" presStyleCnt="6">
        <dgm:presLayoutVars/>
      </dgm:prSet>
      <dgm:spPr/>
    </dgm:pt>
  </dgm:ptLst>
  <dgm:cxnLst>
    <dgm:cxn modelId="{68140D02-4113-4395-BF73-8947417814E3}" srcId="{478950D0-125F-4E13-B716-2A9B1DEBA873}" destId="{D8988C79-E1EC-4C6B-96BD-9109387C51EE}" srcOrd="0" destOrd="0" parTransId="{42098F69-7F6F-4DAE-B816-1103AF65BB0E}" sibTransId="{057E441D-1D1A-482B-8326-8159A1566726}"/>
    <dgm:cxn modelId="{0D561504-D39E-4E19-A205-2DC0D32DC927}" type="presOf" srcId="{D8988C79-E1EC-4C6B-96BD-9109387C51EE}" destId="{52F408B2-EF25-4FCF-BAA5-F0E9BB0FFC08}" srcOrd="0" destOrd="0" presId="urn:microsoft.com/office/officeart/2018/2/layout/IconVerticalSolidList"/>
    <dgm:cxn modelId="{24E24B06-197F-42C1-92BD-D8DD546C396C}" type="presOf" srcId="{3C851FE3-7826-4101-B8EF-E2EB1D597A52}" destId="{B1E9BE8C-974D-427C-BE7A-ACE9FB612D5F}" srcOrd="0" destOrd="0" presId="urn:microsoft.com/office/officeart/2018/2/layout/IconVerticalSolidList"/>
    <dgm:cxn modelId="{F405E60F-969E-4921-988C-8CF2D2A364D7}" type="presOf" srcId="{9B1CDA45-BC05-4C1F-872A-C77828833B33}" destId="{B1E9BE8C-974D-427C-BE7A-ACE9FB612D5F}" srcOrd="0" destOrd="2" presId="urn:microsoft.com/office/officeart/2018/2/layout/IconVerticalSolidList"/>
    <dgm:cxn modelId="{46E15E1C-5EBB-4EE9-9203-D5A2FE124288}" type="presOf" srcId="{A7DCB587-98B0-45C0-9ED8-D4F62B579D20}" destId="{B1E9BE8C-974D-427C-BE7A-ACE9FB612D5F}" srcOrd="0" destOrd="1" presId="urn:microsoft.com/office/officeart/2018/2/layout/IconVerticalSolidList"/>
    <dgm:cxn modelId="{DDB73820-F49B-440A-ABBC-9605461C1ED1}" type="presOf" srcId="{7BE24DC3-BFB1-42AB-BF15-5382FC14F759}" destId="{021CA438-B56E-4B7C-8602-62D23F604A9C}" srcOrd="0" destOrd="2" presId="urn:microsoft.com/office/officeart/2018/2/layout/IconVerticalSolidList"/>
    <dgm:cxn modelId="{C7AE4E33-8E87-4D9E-8EC0-54248715714D}" type="presOf" srcId="{584D57EE-DE6A-49D5-BB99-5B6AF7CF00CB}" destId="{021CA438-B56E-4B7C-8602-62D23F604A9C}" srcOrd="0" destOrd="0" presId="urn:microsoft.com/office/officeart/2018/2/layout/IconVerticalSolidList"/>
    <dgm:cxn modelId="{84610167-AEB9-4438-A4A0-0C0EB5DA149A}" srcId="{D8F87E68-028D-4F09-8403-AA321A864963}" destId="{C8313038-6A14-4E79-B19D-6A70FCD4BD85}" srcOrd="1" destOrd="0" parTransId="{A820B5C3-A366-49D5-A5AB-4013752B1C2C}" sibTransId="{4EF1986C-18AF-40BF-AAE6-64457BF777A6}"/>
    <dgm:cxn modelId="{FD5BB36A-E178-4A53-B40D-B978081FE992}" type="presOf" srcId="{C8313038-6A14-4E79-B19D-6A70FCD4BD85}" destId="{021CA438-B56E-4B7C-8602-62D23F604A9C}" srcOrd="0" destOrd="1" presId="urn:microsoft.com/office/officeart/2018/2/layout/IconVerticalSolidList"/>
    <dgm:cxn modelId="{1271F393-1AD8-4BB7-BEE1-18F81B2DF14A}" srcId="{DE6B95C6-3BA7-4B2B-862A-41576E990D66}" destId="{D8F87E68-028D-4F09-8403-AA321A864963}" srcOrd="0" destOrd="0" parTransId="{3A5987F0-DA4B-4762-BB0D-ED94957B4CF3}" sibTransId="{C51CCECA-5E74-4ECD-A857-B22262F820E6}"/>
    <dgm:cxn modelId="{185043AC-1038-468C-A4FE-861F1D8C21E7}" type="presOf" srcId="{D6CF1A3C-FBBA-42E1-8FE4-47653A71C297}" destId="{52F408B2-EF25-4FCF-BAA5-F0E9BB0FFC08}" srcOrd="0" destOrd="1" presId="urn:microsoft.com/office/officeart/2018/2/layout/IconVerticalSolidList"/>
    <dgm:cxn modelId="{A534FAB0-D256-4A3E-A181-1FCE959FA497}" srcId="{DE6B95C6-3BA7-4B2B-862A-41576E990D66}" destId="{478950D0-125F-4E13-B716-2A9B1DEBA873}" srcOrd="2" destOrd="0" parTransId="{A4219E39-DF65-4D5F-B220-0E82330C229B}" sibTransId="{91F84271-FCB4-4803-A054-C091B217D2E6}"/>
    <dgm:cxn modelId="{DB42E9B1-E0E2-4EF6-A6D5-628BAADFE1CF}" srcId="{0CC9D37D-F5AB-4967-8349-64B4C1F118EB}" destId="{A7DCB587-98B0-45C0-9ED8-D4F62B579D20}" srcOrd="1" destOrd="0" parTransId="{0495CA79-2244-49E1-A57A-2CCAE63C5862}" sibTransId="{49360CF4-9FB8-4E58-8E60-EA8F50C45090}"/>
    <dgm:cxn modelId="{E73055C1-9F38-4820-991A-BDB902A06EF2}" type="presOf" srcId="{DE6B95C6-3BA7-4B2B-862A-41576E990D66}" destId="{5DCB0F30-0DDE-4CA7-A5E2-804A6010B4BA}" srcOrd="0" destOrd="0" presId="urn:microsoft.com/office/officeart/2018/2/layout/IconVerticalSolidList"/>
    <dgm:cxn modelId="{8453F2CD-9481-4EF0-81EC-140CAE69E59C}" srcId="{0CC9D37D-F5AB-4967-8349-64B4C1F118EB}" destId="{3C851FE3-7826-4101-B8EF-E2EB1D597A52}" srcOrd="0" destOrd="0" parTransId="{171D485E-466B-41A4-A503-892FADECB133}" sibTransId="{CB9CA65F-71B2-4382-8AC5-CB4882826789}"/>
    <dgm:cxn modelId="{BB9A38DB-FB13-4571-A5CC-8F63FC4E5A0B}" srcId="{478950D0-125F-4E13-B716-2A9B1DEBA873}" destId="{D6CF1A3C-FBBA-42E1-8FE4-47653A71C297}" srcOrd="1" destOrd="0" parTransId="{DC1BDA9E-ADA2-4624-9CD1-C604C6F17010}" sibTransId="{B046377E-77C8-43A3-B29E-CBF5FCD9C94B}"/>
    <dgm:cxn modelId="{F63B41DC-8F75-46E5-81CC-5E3427AC8598}" srcId="{D8F87E68-028D-4F09-8403-AA321A864963}" destId="{584D57EE-DE6A-49D5-BB99-5B6AF7CF00CB}" srcOrd="0" destOrd="0" parTransId="{82FAF4B7-6033-4688-9208-DB74183DC5EE}" sibTransId="{D1CADD2C-18AB-4634-9E20-AA003F00B4A2}"/>
    <dgm:cxn modelId="{A88652DD-9429-46B4-88A2-0E1F255B2C4F}" type="presOf" srcId="{478950D0-125F-4E13-B716-2A9B1DEBA873}" destId="{BF94820D-44E4-4B78-9327-E0B9E0390C02}" srcOrd="0" destOrd="0" presId="urn:microsoft.com/office/officeart/2018/2/layout/IconVerticalSolidList"/>
    <dgm:cxn modelId="{960BA3E0-5F9D-4C5E-AD01-412FEB63E9D9}" srcId="{0CC9D37D-F5AB-4967-8349-64B4C1F118EB}" destId="{9B1CDA45-BC05-4C1F-872A-C77828833B33}" srcOrd="2" destOrd="0" parTransId="{EA277AD8-F90F-4D98-ABE3-998D49CC8D22}" sibTransId="{26DFD1AC-5A81-4168-BE7E-8E345FB599A5}"/>
    <dgm:cxn modelId="{D22078EF-CBDC-4095-A195-3794D9EAB9B4}" type="presOf" srcId="{D8F87E68-028D-4F09-8403-AA321A864963}" destId="{A8031262-9D78-4E5F-8913-39646F324CAC}" srcOrd="0" destOrd="0" presId="urn:microsoft.com/office/officeart/2018/2/layout/IconVerticalSolidList"/>
    <dgm:cxn modelId="{11D19DFB-E864-42FE-AF85-6B1DDB6978F5}" srcId="{D8F87E68-028D-4F09-8403-AA321A864963}" destId="{7BE24DC3-BFB1-42AB-BF15-5382FC14F759}" srcOrd="2" destOrd="0" parTransId="{EFE6727B-83F7-4EEC-857A-1C400FFB6D5B}" sibTransId="{0C77B088-9B06-4CBD-A1E7-866F23C1EFEE}"/>
    <dgm:cxn modelId="{17EE40FC-773E-4D7C-B55B-E28F646ACA84}" type="presOf" srcId="{0CC9D37D-F5AB-4967-8349-64B4C1F118EB}" destId="{BF6E1F67-E42D-44AF-92D0-AA196D47DFB9}" srcOrd="0" destOrd="0" presId="urn:microsoft.com/office/officeart/2018/2/layout/IconVerticalSolidList"/>
    <dgm:cxn modelId="{82A3BBFC-F9D7-4D27-B377-458F7184B1E5}" srcId="{DE6B95C6-3BA7-4B2B-862A-41576E990D66}" destId="{0CC9D37D-F5AB-4967-8349-64B4C1F118EB}" srcOrd="1" destOrd="0" parTransId="{2792C3B2-6FD7-476B-8593-F83B6EFCF44B}" sibTransId="{2D96B9D1-98BB-4FCC-9E3B-EFB7E3A36208}"/>
    <dgm:cxn modelId="{B660D300-7BEC-475E-8087-79A76EDD1F35}" type="presParOf" srcId="{5DCB0F30-0DDE-4CA7-A5E2-804A6010B4BA}" destId="{F092F488-C37E-452E-A187-6D6DAD585F75}" srcOrd="0" destOrd="0" presId="urn:microsoft.com/office/officeart/2018/2/layout/IconVerticalSolidList"/>
    <dgm:cxn modelId="{0DE16EB1-0132-4BAA-B3BF-5491C73E035B}" type="presParOf" srcId="{F092F488-C37E-452E-A187-6D6DAD585F75}" destId="{34E8550C-0500-42D8-82C0-10B9EF296528}" srcOrd="0" destOrd="0" presId="urn:microsoft.com/office/officeart/2018/2/layout/IconVerticalSolidList"/>
    <dgm:cxn modelId="{0631B3EA-77D7-47D3-B84F-35392B4D6631}" type="presParOf" srcId="{F092F488-C37E-452E-A187-6D6DAD585F75}" destId="{3796B4F7-AA97-49C4-AEEA-E8EC833CDA47}" srcOrd="1" destOrd="0" presId="urn:microsoft.com/office/officeart/2018/2/layout/IconVerticalSolidList"/>
    <dgm:cxn modelId="{E368549C-6177-4A30-A70D-A14CAF4EF91F}" type="presParOf" srcId="{F092F488-C37E-452E-A187-6D6DAD585F75}" destId="{3F6FA52A-D6D7-46EA-87AA-B7BA4F73BAD1}" srcOrd="2" destOrd="0" presId="urn:microsoft.com/office/officeart/2018/2/layout/IconVerticalSolidList"/>
    <dgm:cxn modelId="{CC619C82-4DF7-4B73-B320-8E424E29C772}" type="presParOf" srcId="{F092F488-C37E-452E-A187-6D6DAD585F75}" destId="{A8031262-9D78-4E5F-8913-39646F324CAC}" srcOrd="3" destOrd="0" presId="urn:microsoft.com/office/officeart/2018/2/layout/IconVerticalSolidList"/>
    <dgm:cxn modelId="{8934B23B-05EE-4B75-A0E1-739B3765C57B}" type="presParOf" srcId="{F092F488-C37E-452E-A187-6D6DAD585F75}" destId="{021CA438-B56E-4B7C-8602-62D23F604A9C}" srcOrd="4" destOrd="0" presId="urn:microsoft.com/office/officeart/2018/2/layout/IconVerticalSolidList"/>
    <dgm:cxn modelId="{EB9AA8A5-A64E-4B60-827E-66B032382213}" type="presParOf" srcId="{5DCB0F30-0DDE-4CA7-A5E2-804A6010B4BA}" destId="{7412CC13-437C-46DB-83A5-BAF0C432D4E9}" srcOrd="1" destOrd="0" presId="urn:microsoft.com/office/officeart/2018/2/layout/IconVerticalSolidList"/>
    <dgm:cxn modelId="{E3B00805-6DD4-4CC5-B089-6195A97559CE}" type="presParOf" srcId="{5DCB0F30-0DDE-4CA7-A5E2-804A6010B4BA}" destId="{B1AF5F09-FF79-4787-94FB-190A91B9EEA1}" srcOrd="2" destOrd="0" presId="urn:microsoft.com/office/officeart/2018/2/layout/IconVerticalSolidList"/>
    <dgm:cxn modelId="{4FFD728D-282E-4331-9A18-2FEE36506F6C}" type="presParOf" srcId="{B1AF5F09-FF79-4787-94FB-190A91B9EEA1}" destId="{78CC0AD9-49A8-4B80-A133-33E7F1171469}" srcOrd="0" destOrd="0" presId="urn:microsoft.com/office/officeart/2018/2/layout/IconVerticalSolidList"/>
    <dgm:cxn modelId="{E0EDE9B8-69D6-444A-AAF7-696F2ED56115}" type="presParOf" srcId="{B1AF5F09-FF79-4787-94FB-190A91B9EEA1}" destId="{86640356-9981-4EAB-AFBB-BD365D494539}" srcOrd="1" destOrd="0" presId="urn:microsoft.com/office/officeart/2018/2/layout/IconVerticalSolidList"/>
    <dgm:cxn modelId="{C1E8004A-9575-4725-9760-FB0E47D57EF7}" type="presParOf" srcId="{B1AF5F09-FF79-4787-94FB-190A91B9EEA1}" destId="{2D3C3495-FBCC-426A-A0A6-E70DE777AAD2}" srcOrd="2" destOrd="0" presId="urn:microsoft.com/office/officeart/2018/2/layout/IconVerticalSolidList"/>
    <dgm:cxn modelId="{775CAB95-0E50-4AA3-99BE-0CF5AC32E424}" type="presParOf" srcId="{B1AF5F09-FF79-4787-94FB-190A91B9EEA1}" destId="{BF6E1F67-E42D-44AF-92D0-AA196D47DFB9}" srcOrd="3" destOrd="0" presId="urn:microsoft.com/office/officeart/2018/2/layout/IconVerticalSolidList"/>
    <dgm:cxn modelId="{715DF00C-512C-49EC-9B9B-7B6DF20EFCCF}" type="presParOf" srcId="{B1AF5F09-FF79-4787-94FB-190A91B9EEA1}" destId="{B1E9BE8C-974D-427C-BE7A-ACE9FB612D5F}" srcOrd="4" destOrd="0" presId="urn:microsoft.com/office/officeart/2018/2/layout/IconVerticalSolidList"/>
    <dgm:cxn modelId="{D5413847-F286-4D49-8B42-324E6F19739D}" type="presParOf" srcId="{5DCB0F30-0DDE-4CA7-A5E2-804A6010B4BA}" destId="{DEA7F5C8-DF6C-45DC-8D24-851F9D46A8A0}" srcOrd="3" destOrd="0" presId="urn:microsoft.com/office/officeart/2018/2/layout/IconVerticalSolidList"/>
    <dgm:cxn modelId="{9812626E-195D-41E8-A616-613CCE51E434}" type="presParOf" srcId="{5DCB0F30-0DDE-4CA7-A5E2-804A6010B4BA}" destId="{8C52FA78-4A63-45AF-BD83-1951CD74DC0A}" srcOrd="4" destOrd="0" presId="urn:microsoft.com/office/officeart/2018/2/layout/IconVerticalSolidList"/>
    <dgm:cxn modelId="{68840BB2-12C3-435C-A952-8AB2BAB05D9C}" type="presParOf" srcId="{8C52FA78-4A63-45AF-BD83-1951CD74DC0A}" destId="{72C68379-DA1F-4512-A39D-D8A89CFF55C0}" srcOrd="0" destOrd="0" presId="urn:microsoft.com/office/officeart/2018/2/layout/IconVerticalSolidList"/>
    <dgm:cxn modelId="{80A72856-36DF-4C28-8D1D-679E930994A1}" type="presParOf" srcId="{8C52FA78-4A63-45AF-BD83-1951CD74DC0A}" destId="{1D48F784-074B-4340-A8C8-792536CB277B}" srcOrd="1" destOrd="0" presId="urn:microsoft.com/office/officeart/2018/2/layout/IconVerticalSolidList"/>
    <dgm:cxn modelId="{250C5D3B-5690-478D-89E7-EB9A823FBABA}" type="presParOf" srcId="{8C52FA78-4A63-45AF-BD83-1951CD74DC0A}" destId="{02B94854-3271-46D8-B277-BA0893B8F1CF}" srcOrd="2" destOrd="0" presId="urn:microsoft.com/office/officeart/2018/2/layout/IconVerticalSolidList"/>
    <dgm:cxn modelId="{734429AA-0F6E-4EF4-95BB-162CBEB17C84}" type="presParOf" srcId="{8C52FA78-4A63-45AF-BD83-1951CD74DC0A}" destId="{BF94820D-44E4-4B78-9327-E0B9E0390C02}" srcOrd="3" destOrd="0" presId="urn:microsoft.com/office/officeart/2018/2/layout/IconVerticalSolidList"/>
    <dgm:cxn modelId="{1FC05039-8EB5-4F0A-8667-1B5913EE3B56}" type="presParOf" srcId="{8C52FA78-4A63-45AF-BD83-1951CD74DC0A}" destId="{52F408B2-EF25-4FCF-BAA5-F0E9BB0FFC0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1A3BF0-01E7-44BD-86BD-0FC2851092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EF00FDF-27DE-4F52-9D6A-EE0ABFA3FA65}">
      <dgm:prSet/>
      <dgm:spPr/>
      <dgm:t>
        <a:bodyPr/>
        <a:lstStyle/>
        <a:p>
          <a:r>
            <a:rPr lang="en-US"/>
            <a:t>-&gt;</a:t>
          </a:r>
          <a:r>
            <a:rPr lang="zh-CN"/>
            <a:t> </a:t>
          </a:r>
          <a:r>
            <a:rPr lang="en-US"/>
            <a:t>Based</a:t>
          </a:r>
          <a:r>
            <a:rPr lang="zh-CN"/>
            <a:t> </a:t>
          </a:r>
          <a:r>
            <a:rPr lang="en-US"/>
            <a:t>on</a:t>
          </a:r>
          <a:r>
            <a:rPr lang="zh-CN"/>
            <a:t> </a:t>
          </a:r>
          <a:r>
            <a:rPr lang="en-US"/>
            <a:t>Probability</a:t>
          </a:r>
        </a:p>
      </dgm:t>
    </dgm:pt>
    <dgm:pt modelId="{8F39DE56-ECA3-4C4A-9CA5-5499967FE8BA}" type="parTrans" cxnId="{864576A1-C0C3-4837-B4D8-575D2067B389}">
      <dgm:prSet/>
      <dgm:spPr/>
      <dgm:t>
        <a:bodyPr/>
        <a:lstStyle/>
        <a:p>
          <a:endParaRPr lang="en-US"/>
        </a:p>
      </dgm:t>
    </dgm:pt>
    <dgm:pt modelId="{06FED851-C878-4DBF-A71D-0C786A9C37B5}" type="sibTrans" cxnId="{864576A1-C0C3-4837-B4D8-575D2067B389}">
      <dgm:prSet/>
      <dgm:spPr/>
      <dgm:t>
        <a:bodyPr/>
        <a:lstStyle/>
        <a:p>
          <a:endParaRPr lang="en-US"/>
        </a:p>
      </dgm:t>
    </dgm:pt>
    <dgm:pt modelId="{7298F98C-A93A-4813-83D6-CFA630863F2F}">
      <dgm:prSet/>
      <dgm:spPr/>
      <dgm:t>
        <a:bodyPr/>
        <a:lstStyle/>
        <a:p>
          <a:r>
            <a:rPr lang="en-US"/>
            <a:t>-&gt;</a:t>
          </a:r>
          <a:r>
            <a:rPr lang="zh-CN"/>
            <a:t> </a:t>
          </a:r>
          <a:r>
            <a:rPr lang="en-US"/>
            <a:t>Based</a:t>
          </a:r>
          <a:r>
            <a:rPr lang="zh-CN"/>
            <a:t> </a:t>
          </a:r>
          <a:r>
            <a:rPr lang="en-US"/>
            <a:t>on</a:t>
          </a:r>
          <a:r>
            <a:rPr lang="zh-CN"/>
            <a:t> </a:t>
          </a:r>
          <a:r>
            <a:rPr lang="en-US"/>
            <a:t>Linear</a:t>
          </a:r>
          <a:r>
            <a:rPr lang="zh-CN"/>
            <a:t> </a:t>
          </a:r>
          <a:r>
            <a:rPr lang="en-US"/>
            <a:t>Algebra</a:t>
          </a:r>
        </a:p>
      </dgm:t>
    </dgm:pt>
    <dgm:pt modelId="{0B597CCA-C9A6-45B0-81FE-D2AD09CB5B74}" type="parTrans" cxnId="{C7964BA6-3017-4334-81CC-4FF7DE729881}">
      <dgm:prSet/>
      <dgm:spPr/>
      <dgm:t>
        <a:bodyPr/>
        <a:lstStyle/>
        <a:p>
          <a:endParaRPr lang="en-US"/>
        </a:p>
      </dgm:t>
    </dgm:pt>
    <dgm:pt modelId="{7B7FA5F1-4489-4BB8-BEB3-A134B8970DD2}" type="sibTrans" cxnId="{C7964BA6-3017-4334-81CC-4FF7DE729881}">
      <dgm:prSet/>
      <dgm:spPr/>
      <dgm:t>
        <a:bodyPr/>
        <a:lstStyle/>
        <a:p>
          <a:endParaRPr lang="en-US"/>
        </a:p>
      </dgm:t>
    </dgm:pt>
    <dgm:pt modelId="{145103AD-44F0-4197-BF95-736D9193DF30}">
      <dgm:prSet/>
      <dgm:spPr/>
      <dgm:t>
        <a:bodyPr/>
        <a:lstStyle/>
        <a:p>
          <a:r>
            <a:rPr lang="en-US"/>
            <a:t>-&gt;</a:t>
          </a:r>
          <a:r>
            <a:rPr lang="zh-CN"/>
            <a:t> </a:t>
          </a:r>
          <a:r>
            <a:rPr lang="en-US"/>
            <a:t>Based</a:t>
          </a:r>
          <a:r>
            <a:rPr lang="zh-CN"/>
            <a:t> </a:t>
          </a:r>
          <a:r>
            <a:rPr lang="en-US"/>
            <a:t>on</a:t>
          </a:r>
          <a:r>
            <a:rPr lang="zh-CN"/>
            <a:t> </a:t>
          </a:r>
          <a:r>
            <a:rPr lang="en-US"/>
            <a:t>Information</a:t>
          </a:r>
          <a:r>
            <a:rPr lang="zh-CN"/>
            <a:t> </a:t>
          </a:r>
          <a:r>
            <a:rPr lang="en-US"/>
            <a:t>Entropy</a:t>
          </a:r>
          <a:r>
            <a:rPr lang="zh-CN"/>
            <a:t> </a:t>
          </a:r>
          <a:endParaRPr lang="en-US"/>
        </a:p>
      </dgm:t>
    </dgm:pt>
    <dgm:pt modelId="{80896D81-A09F-4E0D-9818-7A269EF1AFCB}" type="parTrans" cxnId="{EC1BF21F-03B3-447F-B1CC-B6EC14323415}">
      <dgm:prSet/>
      <dgm:spPr/>
      <dgm:t>
        <a:bodyPr/>
        <a:lstStyle/>
        <a:p>
          <a:endParaRPr lang="en-US"/>
        </a:p>
      </dgm:t>
    </dgm:pt>
    <dgm:pt modelId="{FA222F6E-A558-4314-AB82-1FE1EBF4D4D3}" type="sibTrans" cxnId="{EC1BF21F-03B3-447F-B1CC-B6EC14323415}">
      <dgm:prSet/>
      <dgm:spPr/>
      <dgm:t>
        <a:bodyPr/>
        <a:lstStyle/>
        <a:p>
          <a:endParaRPr lang="en-US"/>
        </a:p>
      </dgm:t>
    </dgm:pt>
    <dgm:pt modelId="{268338FB-02EC-4B7F-8F26-5B813B8FE27E}">
      <dgm:prSet/>
      <dgm:spPr/>
      <dgm:t>
        <a:bodyPr/>
        <a:lstStyle/>
        <a:p>
          <a:r>
            <a:rPr lang="en-US"/>
            <a:t>….</a:t>
          </a:r>
          <a:r>
            <a:rPr lang="zh-CN"/>
            <a:t> </a:t>
          </a:r>
          <a:endParaRPr lang="en-US"/>
        </a:p>
      </dgm:t>
    </dgm:pt>
    <dgm:pt modelId="{3C2BCFD0-DE26-476C-879A-C9FDE2E7FE75}" type="parTrans" cxnId="{C5F87DB5-33F6-467B-84FA-346CC7FEB068}">
      <dgm:prSet/>
      <dgm:spPr/>
      <dgm:t>
        <a:bodyPr/>
        <a:lstStyle/>
        <a:p>
          <a:endParaRPr lang="en-US"/>
        </a:p>
      </dgm:t>
    </dgm:pt>
    <dgm:pt modelId="{306ACA0E-015F-44B3-A06A-1C43A723DD17}" type="sibTrans" cxnId="{C5F87DB5-33F6-467B-84FA-346CC7FEB068}">
      <dgm:prSet/>
      <dgm:spPr/>
      <dgm:t>
        <a:bodyPr/>
        <a:lstStyle/>
        <a:p>
          <a:endParaRPr lang="en-US"/>
        </a:p>
      </dgm:t>
    </dgm:pt>
    <dgm:pt modelId="{E56E8C71-B367-4663-93AE-4B5032F20E4F}" type="pres">
      <dgm:prSet presAssocID="{8C1A3BF0-01E7-44BD-86BD-0FC28510929F}" presName="root" presStyleCnt="0">
        <dgm:presLayoutVars>
          <dgm:dir/>
          <dgm:resizeHandles val="exact"/>
        </dgm:presLayoutVars>
      </dgm:prSet>
      <dgm:spPr/>
    </dgm:pt>
    <dgm:pt modelId="{BE85C260-BAC9-45B2-AFBE-4C05C268C020}" type="pres">
      <dgm:prSet presAssocID="{6EF00FDF-27DE-4F52-9D6A-EE0ABFA3FA65}" presName="compNode" presStyleCnt="0"/>
      <dgm:spPr/>
    </dgm:pt>
    <dgm:pt modelId="{0BF09E0D-C608-47E8-9672-75B232F82C93}" type="pres">
      <dgm:prSet presAssocID="{6EF00FDF-27DE-4F52-9D6A-EE0ABFA3FA65}" presName="bgRect" presStyleLbl="bgShp" presStyleIdx="0" presStyleCnt="4"/>
      <dgm:spPr/>
    </dgm:pt>
    <dgm:pt modelId="{5F57B2EA-A3C3-4386-90DE-ADD74F5B73FA}" type="pres">
      <dgm:prSet presAssocID="{6EF00FDF-27DE-4F52-9D6A-EE0ABFA3FA6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F00C59E3-404D-45EF-96F8-F036F2B235E8}" type="pres">
      <dgm:prSet presAssocID="{6EF00FDF-27DE-4F52-9D6A-EE0ABFA3FA65}" presName="spaceRect" presStyleCnt="0"/>
      <dgm:spPr/>
    </dgm:pt>
    <dgm:pt modelId="{895D1228-A764-4886-98C4-74C65E70FFD0}" type="pres">
      <dgm:prSet presAssocID="{6EF00FDF-27DE-4F52-9D6A-EE0ABFA3FA65}" presName="parTx" presStyleLbl="revTx" presStyleIdx="0" presStyleCnt="4">
        <dgm:presLayoutVars>
          <dgm:chMax val="0"/>
          <dgm:chPref val="0"/>
        </dgm:presLayoutVars>
      </dgm:prSet>
      <dgm:spPr/>
    </dgm:pt>
    <dgm:pt modelId="{DB866401-3B77-48FB-B3B7-6272DB254FFC}" type="pres">
      <dgm:prSet presAssocID="{06FED851-C878-4DBF-A71D-0C786A9C37B5}" presName="sibTrans" presStyleCnt="0"/>
      <dgm:spPr/>
    </dgm:pt>
    <dgm:pt modelId="{8D529955-D041-4138-B3EE-24AE67B694AF}" type="pres">
      <dgm:prSet presAssocID="{7298F98C-A93A-4813-83D6-CFA630863F2F}" presName="compNode" presStyleCnt="0"/>
      <dgm:spPr/>
    </dgm:pt>
    <dgm:pt modelId="{E561AD33-988E-4478-867E-28B96011B17C}" type="pres">
      <dgm:prSet presAssocID="{7298F98C-A93A-4813-83D6-CFA630863F2F}" presName="bgRect" presStyleLbl="bgShp" presStyleIdx="1" presStyleCnt="4"/>
      <dgm:spPr/>
    </dgm:pt>
    <dgm:pt modelId="{739FF922-D9AF-440D-8F5A-339344ECD07A}" type="pres">
      <dgm:prSet presAssocID="{7298F98C-A93A-4813-83D6-CFA630863F2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6DAD70AA-6902-4798-9F92-1C9B2B357ED4}" type="pres">
      <dgm:prSet presAssocID="{7298F98C-A93A-4813-83D6-CFA630863F2F}" presName="spaceRect" presStyleCnt="0"/>
      <dgm:spPr/>
    </dgm:pt>
    <dgm:pt modelId="{A2CF8ADF-F4FA-4C01-B940-83EE38569268}" type="pres">
      <dgm:prSet presAssocID="{7298F98C-A93A-4813-83D6-CFA630863F2F}" presName="parTx" presStyleLbl="revTx" presStyleIdx="1" presStyleCnt="4">
        <dgm:presLayoutVars>
          <dgm:chMax val="0"/>
          <dgm:chPref val="0"/>
        </dgm:presLayoutVars>
      </dgm:prSet>
      <dgm:spPr/>
    </dgm:pt>
    <dgm:pt modelId="{359A5E5F-1E28-4CB8-94AC-98DF9848CD8F}" type="pres">
      <dgm:prSet presAssocID="{7B7FA5F1-4489-4BB8-BEB3-A134B8970DD2}" presName="sibTrans" presStyleCnt="0"/>
      <dgm:spPr/>
    </dgm:pt>
    <dgm:pt modelId="{E100BA6D-86B6-4686-A376-6E95BBC51EEC}" type="pres">
      <dgm:prSet presAssocID="{145103AD-44F0-4197-BF95-736D9193DF30}" presName="compNode" presStyleCnt="0"/>
      <dgm:spPr/>
    </dgm:pt>
    <dgm:pt modelId="{A797C1AE-9961-466F-B4DE-656196E2404B}" type="pres">
      <dgm:prSet presAssocID="{145103AD-44F0-4197-BF95-736D9193DF30}" presName="bgRect" presStyleLbl="bgShp" presStyleIdx="2" presStyleCnt="4"/>
      <dgm:spPr/>
    </dgm:pt>
    <dgm:pt modelId="{CECE7593-D3DB-402A-9E61-F6A8E60BDD9D}" type="pres">
      <dgm:prSet presAssocID="{145103AD-44F0-4197-BF95-736D9193DF3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rveyBalls45"/>
        </a:ext>
      </dgm:extLst>
    </dgm:pt>
    <dgm:pt modelId="{D7F4DF08-47CF-43D9-A841-017BF21E0D16}" type="pres">
      <dgm:prSet presAssocID="{145103AD-44F0-4197-BF95-736D9193DF30}" presName="spaceRect" presStyleCnt="0"/>
      <dgm:spPr/>
    </dgm:pt>
    <dgm:pt modelId="{E1E84BBB-D1D7-454A-A694-3090378DD871}" type="pres">
      <dgm:prSet presAssocID="{145103AD-44F0-4197-BF95-736D9193DF30}" presName="parTx" presStyleLbl="revTx" presStyleIdx="2" presStyleCnt="4">
        <dgm:presLayoutVars>
          <dgm:chMax val="0"/>
          <dgm:chPref val="0"/>
        </dgm:presLayoutVars>
      </dgm:prSet>
      <dgm:spPr/>
    </dgm:pt>
    <dgm:pt modelId="{07032EBF-014F-4BA6-994D-74F40F4C99DC}" type="pres">
      <dgm:prSet presAssocID="{FA222F6E-A558-4314-AB82-1FE1EBF4D4D3}" presName="sibTrans" presStyleCnt="0"/>
      <dgm:spPr/>
    </dgm:pt>
    <dgm:pt modelId="{B587F9E2-EA23-4FD0-BF18-A61AF22E0176}" type="pres">
      <dgm:prSet presAssocID="{268338FB-02EC-4B7F-8F26-5B813B8FE27E}" presName="compNode" presStyleCnt="0"/>
      <dgm:spPr/>
    </dgm:pt>
    <dgm:pt modelId="{E98B4955-42EE-44C9-AC0D-EB9DC465C08B}" type="pres">
      <dgm:prSet presAssocID="{268338FB-02EC-4B7F-8F26-5B813B8FE27E}" presName="bgRect" presStyleLbl="bgShp" presStyleIdx="3" presStyleCnt="4"/>
      <dgm:spPr/>
    </dgm:pt>
    <dgm:pt modelId="{203DC0A1-20BE-48A6-A1F1-45BEFAD00FA0}" type="pres">
      <dgm:prSet presAssocID="{268338FB-02EC-4B7F-8F26-5B813B8FE2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lue"/>
        </a:ext>
      </dgm:extLst>
    </dgm:pt>
    <dgm:pt modelId="{05E32BCC-57D2-45A4-9937-DD3D5DF97938}" type="pres">
      <dgm:prSet presAssocID="{268338FB-02EC-4B7F-8F26-5B813B8FE27E}" presName="spaceRect" presStyleCnt="0"/>
      <dgm:spPr/>
    </dgm:pt>
    <dgm:pt modelId="{38FE1EFA-AC0F-46C2-A860-4BD8A2C918E4}" type="pres">
      <dgm:prSet presAssocID="{268338FB-02EC-4B7F-8F26-5B813B8FE27E}" presName="parTx" presStyleLbl="revTx" presStyleIdx="3" presStyleCnt="4">
        <dgm:presLayoutVars>
          <dgm:chMax val="0"/>
          <dgm:chPref val="0"/>
        </dgm:presLayoutVars>
      </dgm:prSet>
      <dgm:spPr/>
    </dgm:pt>
  </dgm:ptLst>
  <dgm:cxnLst>
    <dgm:cxn modelId="{EC1BF21F-03B3-447F-B1CC-B6EC14323415}" srcId="{8C1A3BF0-01E7-44BD-86BD-0FC28510929F}" destId="{145103AD-44F0-4197-BF95-736D9193DF30}" srcOrd="2" destOrd="0" parTransId="{80896D81-A09F-4E0D-9818-7A269EF1AFCB}" sibTransId="{FA222F6E-A558-4314-AB82-1FE1EBF4D4D3}"/>
    <dgm:cxn modelId="{22F8456C-2FE6-40B1-BDC2-6EC3A6A9F20F}" type="presOf" srcId="{8C1A3BF0-01E7-44BD-86BD-0FC28510929F}" destId="{E56E8C71-B367-4663-93AE-4B5032F20E4F}" srcOrd="0" destOrd="0" presId="urn:microsoft.com/office/officeart/2018/2/layout/IconVerticalSolidList"/>
    <dgm:cxn modelId="{0FB4447F-ED2C-4259-A77E-51EC66A4E7BE}" type="presOf" srcId="{6EF00FDF-27DE-4F52-9D6A-EE0ABFA3FA65}" destId="{895D1228-A764-4886-98C4-74C65E70FFD0}" srcOrd="0" destOrd="0" presId="urn:microsoft.com/office/officeart/2018/2/layout/IconVerticalSolidList"/>
    <dgm:cxn modelId="{864576A1-C0C3-4837-B4D8-575D2067B389}" srcId="{8C1A3BF0-01E7-44BD-86BD-0FC28510929F}" destId="{6EF00FDF-27DE-4F52-9D6A-EE0ABFA3FA65}" srcOrd="0" destOrd="0" parTransId="{8F39DE56-ECA3-4C4A-9CA5-5499967FE8BA}" sibTransId="{06FED851-C878-4DBF-A71D-0C786A9C37B5}"/>
    <dgm:cxn modelId="{C7964BA6-3017-4334-81CC-4FF7DE729881}" srcId="{8C1A3BF0-01E7-44BD-86BD-0FC28510929F}" destId="{7298F98C-A93A-4813-83D6-CFA630863F2F}" srcOrd="1" destOrd="0" parTransId="{0B597CCA-C9A6-45B0-81FE-D2AD09CB5B74}" sibTransId="{7B7FA5F1-4489-4BB8-BEB3-A134B8970DD2}"/>
    <dgm:cxn modelId="{C5F87DB5-33F6-467B-84FA-346CC7FEB068}" srcId="{8C1A3BF0-01E7-44BD-86BD-0FC28510929F}" destId="{268338FB-02EC-4B7F-8F26-5B813B8FE27E}" srcOrd="3" destOrd="0" parTransId="{3C2BCFD0-DE26-476C-879A-C9FDE2E7FE75}" sibTransId="{306ACA0E-015F-44B3-A06A-1C43A723DD17}"/>
    <dgm:cxn modelId="{40DB75B9-C97E-47F6-A5BF-0D813DB7E9C2}" type="presOf" srcId="{268338FB-02EC-4B7F-8F26-5B813B8FE27E}" destId="{38FE1EFA-AC0F-46C2-A860-4BD8A2C918E4}" srcOrd="0" destOrd="0" presId="urn:microsoft.com/office/officeart/2018/2/layout/IconVerticalSolidList"/>
    <dgm:cxn modelId="{7468DFD6-BF7A-4BBD-A64A-E5F1AAF5D388}" type="presOf" srcId="{145103AD-44F0-4197-BF95-736D9193DF30}" destId="{E1E84BBB-D1D7-454A-A694-3090378DD871}" srcOrd="0" destOrd="0" presId="urn:microsoft.com/office/officeart/2018/2/layout/IconVerticalSolidList"/>
    <dgm:cxn modelId="{7CA359FF-6ECA-4AEE-9F35-6903B13328FD}" type="presOf" srcId="{7298F98C-A93A-4813-83D6-CFA630863F2F}" destId="{A2CF8ADF-F4FA-4C01-B940-83EE38569268}" srcOrd="0" destOrd="0" presId="urn:microsoft.com/office/officeart/2018/2/layout/IconVerticalSolidList"/>
    <dgm:cxn modelId="{67730DE6-BAAC-451D-A5D1-560C36E0B685}" type="presParOf" srcId="{E56E8C71-B367-4663-93AE-4B5032F20E4F}" destId="{BE85C260-BAC9-45B2-AFBE-4C05C268C020}" srcOrd="0" destOrd="0" presId="urn:microsoft.com/office/officeart/2018/2/layout/IconVerticalSolidList"/>
    <dgm:cxn modelId="{287B3DE9-D01B-4CD6-98B4-91477D792D42}" type="presParOf" srcId="{BE85C260-BAC9-45B2-AFBE-4C05C268C020}" destId="{0BF09E0D-C608-47E8-9672-75B232F82C93}" srcOrd="0" destOrd="0" presId="urn:microsoft.com/office/officeart/2018/2/layout/IconVerticalSolidList"/>
    <dgm:cxn modelId="{AA827CCE-3651-4893-AC02-9D962273D709}" type="presParOf" srcId="{BE85C260-BAC9-45B2-AFBE-4C05C268C020}" destId="{5F57B2EA-A3C3-4386-90DE-ADD74F5B73FA}" srcOrd="1" destOrd="0" presId="urn:microsoft.com/office/officeart/2018/2/layout/IconVerticalSolidList"/>
    <dgm:cxn modelId="{26CDA77E-21B4-45FA-8FC9-E305DEDAD149}" type="presParOf" srcId="{BE85C260-BAC9-45B2-AFBE-4C05C268C020}" destId="{F00C59E3-404D-45EF-96F8-F036F2B235E8}" srcOrd="2" destOrd="0" presId="urn:microsoft.com/office/officeart/2018/2/layout/IconVerticalSolidList"/>
    <dgm:cxn modelId="{109DF610-A030-45B5-99CD-10BB34629CC0}" type="presParOf" srcId="{BE85C260-BAC9-45B2-AFBE-4C05C268C020}" destId="{895D1228-A764-4886-98C4-74C65E70FFD0}" srcOrd="3" destOrd="0" presId="urn:microsoft.com/office/officeart/2018/2/layout/IconVerticalSolidList"/>
    <dgm:cxn modelId="{CEAABF43-3E4B-4BEF-8B2A-784FEEFA1C3C}" type="presParOf" srcId="{E56E8C71-B367-4663-93AE-4B5032F20E4F}" destId="{DB866401-3B77-48FB-B3B7-6272DB254FFC}" srcOrd="1" destOrd="0" presId="urn:microsoft.com/office/officeart/2018/2/layout/IconVerticalSolidList"/>
    <dgm:cxn modelId="{BE4830EA-E9EB-4E35-BDE9-EED6D6FC857F}" type="presParOf" srcId="{E56E8C71-B367-4663-93AE-4B5032F20E4F}" destId="{8D529955-D041-4138-B3EE-24AE67B694AF}" srcOrd="2" destOrd="0" presId="urn:microsoft.com/office/officeart/2018/2/layout/IconVerticalSolidList"/>
    <dgm:cxn modelId="{8A531A77-96CD-435D-8656-65DC4AD0979B}" type="presParOf" srcId="{8D529955-D041-4138-B3EE-24AE67B694AF}" destId="{E561AD33-988E-4478-867E-28B96011B17C}" srcOrd="0" destOrd="0" presId="urn:microsoft.com/office/officeart/2018/2/layout/IconVerticalSolidList"/>
    <dgm:cxn modelId="{C35EF698-1435-46A5-96D0-653CCE9C2B5F}" type="presParOf" srcId="{8D529955-D041-4138-B3EE-24AE67B694AF}" destId="{739FF922-D9AF-440D-8F5A-339344ECD07A}" srcOrd="1" destOrd="0" presId="urn:microsoft.com/office/officeart/2018/2/layout/IconVerticalSolidList"/>
    <dgm:cxn modelId="{F3AF83D0-17B3-47F7-8FD9-8BA706441608}" type="presParOf" srcId="{8D529955-D041-4138-B3EE-24AE67B694AF}" destId="{6DAD70AA-6902-4798-9F92-1C9B2B357ED4}" srcOrd="2" destOrd="0" presId="urn:microsoft.com/office/officeart/2018/2/layout/IconVerticalSolidList"/>
    <dgm:cxn modelId="{553DE864-5B61-4164-AA36-F4F6E5AC3B85}" type="presParOf" srcId="{8D529955-D041-4138-B3EE-24AE67B694AF}" destId="{A2CF8ADF-F4FA-4C01-B940-83EE38569268}" srcOrd="3" destOrd="0" presId="urn:microsoft.com/office/officeart/2018/2/layout/IconVerticalSolidList"/>
    <dgm:cxn modelId="{D753A9DA-AFB4-4F5D-8B6A-A4351052A3CF}" type="presParOf" srcId="{E56E8C71-B367-4663-93AE-4B5032F20E4F}" destId="{359A5E5F-1E28-4CB8-94AC-98DF9848CD8F}" srcOrd="3" destOrd="0" presId="urn:microsoft.com/office/officeart/2018/2/layout/IconVerticalSolidList"/>
    <dgm:cxn modelId="{296CE9C7-FED3-4305-AB09-14C85194C89D}" type="presParOf" srcId="{E56E8C71-B367-4663-93AE-4B5032F20E4F}" destId="{E100BA6D-86B6-4686-A376-6E95BBC51EEC}" srcOrd="4" destOrd="0" presId="urn:microsoft.com/office/officeart/2018/2/layout/IconVerticalSolidList"/>
    <dgm:cxn modelId="{0FDFD991-DEED-475C-839D-2B3A7191499C}" type="presParOf" srcId="{E100BA6D-86B6-4686-A376-6E95BBC51EEC}" destId="{A797C1AE-9961-466F-B4DE-656196E2404B}" srcOrd="0" destOrd="0" presId="urn:microsoft.com/office/officeart/2018/2/layout/IconVerticalSolidList"/>
    <dgm:cxn modelId="{685E97C8-B99D-4198-864A-337C1B4E5C5E}" type="presParOf" srcId="{E100BA6D-86B6-4686-A376-6E95BBC51EEC}" destId="{CECE7593-D3DB-402A-9E61-F6A8E60BDD9D}" srcOrd="1" destOrd="0" presId="urn:microsoft.com/office/officeart/2018/2/layout/IconVerticalSolidList"/>
    <dgm:cxn modelId="{981BA052-0C43-407A-AD4F-1CC02A503843}" type="presParOf" srcId="{E100BA6D-86B6-4686-A376-6E95BBC51EEC}" destId="{D7F4DF08-47CF-43D9-A841-017BF21E0D16}" srcOrd="2" destOrd="0" presId="urn:microsoft.com/office/officeart/2018/2/layout/IconVerticalSolidList"/>
    <dgm:cxn modelId="{F9CF63BE-E27F-433F-9BA5-1BB795066C76}" type="presParOf" srcId="{E100BA6D-86B6-4686-A376-6E95BBC51EEC}" destId="{E1E84BBB-D1D7-454A-A694-3090378DD871}" srcOrd="3" destOrd="0" presId="urn:microsoft.com/office/officeart/2018/2/layout/IconVerticalSolidList"/>
    <dgm:cxn modelId="{C6C3D7E5-3048-42DB-B17C-AF1783F30D38}" type="presParOf" srcId="{E56E8C71-B367-4663-93AE-4B5032F20E4F}" destId="{07032EBF-014F-4BA6-994D-74F40F4C99DC}" srcOrd="5" destOrd="0" presId="urn:microsoft.com/office/officeart/2018/2/layout/IconVerticalSolidList"/>
    <dgm:cxn modelId="{E7CD77ED-B594-4DCF-8136-1C1D0A5055A0}" type="presParOf" srcId="{E56E8C71-B367-4663-93AE-4B5032F20E4F}" destId="{B587F9E2-EA23-4FD0-BF18-A61AF22E0176}" srcOrd="6" destOrd="0" presId="urn:microsoft.com/office/officeart/2018/2/layout/IconVerticalSolidList"/>
    <dgm:cxn modelId="{5265657D-EC39-4DD6-A166-8D10E9B9D1C2}" type="presParOf" srcId="{B587F9E2-EA23-4FD0-BF18-A61AF22E0176}" destId="{E98B4955-42EE-44C9-AC0D-EB9DC465C08B}" srcOrd="0" destOrd="0" presId="urn:microsoft.com/office/officeart/2018/2/layout/IconVerticalSolidList"/>
    <dgm:cxn modelId="{1AA173A1-AF2C-49B6-9F31-AB8D9AE909AF}" type="presParOf" srcId="{B587F9E2-EA23-4FD0-BF18-A61AF22E0176}" destId="{203DC0A1-20BE-48A6-A1F1-45BEFAD00FA0}" srcOrd="1" destOrd="0" presId="urn:microsoft.com/office/officeart/2018/2/layout/IconVerticalSolidList"/>
    <dgm:cxn modelId="{B13D56AA-E170-4C80-8EF8-C764DAEEF4D2}" type="presParOf" srcId="{B587F9E2-EA23-4FD0-BF18-A61AF22E0176}" destId="{05E32BCC-57D2-45A4-9937-DD3D5DF97938}" srcOrd="2" destOrd="0" presId="urn:microsoft.com/office/officeart/2018/2/layout/IconVerticalSolidList"/>
    <dgm:cxn modelId="{1DCE6C3D-EC8C-49CF-9268-CB290FC04273}" type="presParOf" srcId="{B587F9E2-EA23-4FD0-BF18-A61AF22E0176}" destId="{38FE1EFA-AC0F-46C2-A860-4BD8A2C918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8550C-0500-42D8-82C0-10B9EF296528}">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796B4F7-AA97-49C4-AEEA-E8EC833CDA47}">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8031262-9D78-4E5F-8913-39646F324CAC}">
      <dsp:nvSpPr>
        <dsp:cNvPr id="0" name=""/>
        <dsp:cNvSpPr/>
      </dsp:nvSpPr>
      <dsp:spPr>
        <a:xfrm>
          <a:off x="1941716" y="718"/>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Machine</a:t>
          </a:r>
          <a:r>
            <a:rPr lang="zh-CN" sz="2500" kern="1200"/>
            <a:t> </a:t>
          </a:r>
          <a:r>
            <a:rPr lang="en-US" sz="2500" kern="1200"/>
            <a:t>Learning</a:t>
          </a:r>
        </a:p>
      </dsp:txBody>
      <dsp:txXfrm>
        <a:off x="1941716" y="718"/>
        <a:ext cx="2931121" cy="1681139"/>
      </dsp:txXfrm>
    </dsp:sp>
    <dsp:sp modelId="{021CA438-B56E-4B7C-8602-62D23F604A9C}">
      <dsp:nvSpPr>
        <dsp:cNvPr id="0" name=""/>
        <dsp:cNvSpPr/>
      </dsp:nvSpPr>
      <dsp:spPr>
        <a:xfrm>
          <a:off x="4872838" y="718"/>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90000"/>
            </a:lnSpc>
            <a:spcBef>
              <a:spcPct val="0"/>
            </a:spcBef>
            <a:spcAft>
              <a:spcPct val="35000"/>
            </a:spcAft>
            <a:buNone/>
          </a:pPr>
          <a:r>
            <a:rPr lang="en-US" sz="1400" kern="1200"/>
            <a:t>Background</a:t>
          </a:r>
        </a:p>
        <a:p>
          <a:pPr marL="0" lvl="0" indent="0" algn="l" defTabSz="622300">
            <a:lnSpc>
              <a:spcPct val="90000"/>
            </a:lnSpc>
            <a:spcBef>
              <a:spcPct val="0"/>
            </a:spcBef>
            <a:spcAft>
              <a:spcPct val="35000"/>
            </a:spcAft>
            <a:buNone/>
          </a:pPr>
          <a:r>
            <a:rPr lang="en-US" sz="1400" kern="1200"/>
            <a:t>Main</a:t>
          </a:r>
          <a:r>
            <a:rPr lang="zh-CN" sz="1400" kern="1200"/>
            <a:t> </a:t>
          </a:r>
          <a:r>
            <a:rPr lang="en-US" sz="1400" kern="1200"/>
            <a:t>Methodologies</a:t>
          </a:r>
        </a:p>
        <a:p>
          <a:pPr marL="0" lvl="0" indent="0" algn="l" defTabSz="622300">
            <a:lnSpc>
              <a:spcPct val="90000"/>
            </a:lnSpc>
            <a:spcBef>
              <a:spcPct val="0"/>
            </a:spcBef>
            <a:spcAft>
              <a:spcPct val="35000"/>
            </a:spcAft>
            <a:buNone/>
          </a:pPr>
          <a:r>
            <a:rPr lang="en-US" sz="1400" kern="1200"/>
            <a:t>Current</a:t>
          </a:r>
          <a:r>
            <a:rPr lang="zh-CN" sz="1400" kern="1200"/>
            <a:t> </a:t>
          </a:r>
          <a:r>
            <a:rPr lang="en-US" sz="1400" kern="1200"/>
            <a:t>Trends</a:t>
          </a:r>
        </a:p>
      </dsp:txBody>
      <dsp:txXfrm>
        <a:off x="4872838" y="718"/>
        <a:ext cx="1640765" cy="1681139"/>
      </dsp:txXfrm>
    </dsp:sp>
    <dsp:sp modelId="{78CC0AD9-49A8-4B80-A133-33E7F1171469}">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6640356-9981-4EAB-AFBB-BD365D494539}">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F6E1F67-E42D-44AF-92D0-AA196D47DFB9}">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Underfitting</a:t>
          </a:r>
          <a:r>
            <a:rPr lang="zh-CN" sz="2500" kern="1200"/>
            <a:t> </a:t>
          </a:r>
          <a:r>
            <a:rPr lang="en-US" sz="2500" kern="1200"/>
            <a:t>and</a:t>
          </a:r>
          <a:r>
            <a:rPr lang="zh-CN" sz="2500" kern="1200"/>
            <a:t> </a:t>
          </a:r>
          <a:r>
            <a:rPr lang="en-US" sz="2500" kern="1200"/>
            <a:t>Overfitting</a:t>
          </a:r>
        </a:p>
      </dsp:txBody>
      <dsp:txXfrm>
        <a:off x="1941716" y="2102143"/>
        <a:ext cx="2931121" cy="1681139"/>
      </dsp:txXfrm>
    </dsp:sp>
    <dsp:sp modelId="{B1E9BE8C-974D-427C-BE7A-ACE9FB612D5F}">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90000"/>
            </a:lnSpc>
            <a:spcBef>
              <a:spcPct val="0"/>
            </a:spcBef>
            <a:spcAft>
              <a:spcPct val="35000"/>
            </a:spcAft>
            <a:buNone/>
          </a:pPr>
          <a:r>
            <a:rPr lang="en-US" sz="1400" kern="1200"/>
            <a:t>Bias</a:t>
          </a:r>
          <a:r>
            <a:rPr lang="zh-CN" sz="1400" kern="1200"/>
            <a:t> </a:t>
          </a:r>
          <a:r>
            <a:rPr lang="en-US" sz="1400" kern="1200"/>
            <a:t>and</a:t>
          </a:r>
          <a:r>
            <a:rPr lang="zh-CN" sz="1400" kern="1200"/>
            <a:t> </a:t>
          </a:r>
          <a:r>
            <a:rPr lang="en-US" sz="1400" kern="1200"/>
            <a:t>Variance</a:t>
          </a:r>
        </a:p>
        <a:p>
          <a:pPr marL="0" lvl="0" indent="0" algn="l" defTabSz="622300">
            <a:lnSpc>
              <a:spcPct val="90000"/>
            </a:lnSpc>
            <a:spcBef>
              <a:spcPct val="0"/>
            </a:spcBef>
            <a:spcAft>
              <a:spcPct val="35000"/>
            </a:spcAft>
            <a:buNone/>
          </a:pPr>
          <a:r>
            <a:rPr lang="en-US" sz="1400" kern="1200"/>
            <a:t>Model</a:t>
          </a:r>
          <a:r>
            <a:rPr lang="zh-CN" sz="1400" kern="1200"/>
            <a:t> </a:t>
          </a:r>
          <a:r>
            <a:rPr lang="en-US" sz="1400" kern="1200"/>
            <a:t>Capacity</a:t>
          </a:r>
        </a:p>
        <a:p>
          <a:pPr marL="0" lvl="0" indent="0" algn="l" defTabSz="622300">
            <a:lnSpc>
              <a:spcPct val="90000"/>
            </a:lnSpc>
            <a:spcBef>
              <a:spcPct val="0"/>
            </a:spcBef>
            <a:spcAft>
              <a:spcPct val="35000"/>
            </a:spcAft>
            <a:buNone/>
          </a:pPr>
          <a:r>
            <a:rPr lang="en-US" sz="1400" kern="1200"/>
            <a:t>Underfitting</a:t>
          </a:r>
          <a:r>
            <a:rPr lang="zh-CN" sz="1400" kern="1200"/>
            <a:t> </a:t>
          </a:r>
          <a:r>
            <a:rPr lang="en-US" sz="1400" kern="1200"/>
            <a:t>and</a:t>
          </a:r>
          <a:r>
            <a:rPr lang="zh-CN" sz="1400" kern="1200"/>
            <a:t> </a:t>
          </a:r>
          <a:r>
            <a:rPr lang="en-US" sz="1400" kern="1200"/>
            <a:t>Overfitting</a:t>
          </a:r>
        </a:p>
      </dsp:txBody>
      <dsp:txXfrm>
        <a:off x="4872838" y="2102143"/>
        <a:ext cx="1640765" cy="1681139"/>
      </dsp:txXfrm>
    </dsp:sp>
    <dsp:sp modelId="{72C68379-DA1F-4512-A39D-D8A89CFF55C0}">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48F784-074B-4340-A8C8-792536CB277B}">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F94820D-44E4-4B78-9327-E0B9E0390C02}">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Train</a:t>
          </a:r>
          <a:r>
            <a:rPr lang="zh-CN" sz="2500" kern="1200"/>
            <a:t> </a:t>
          </a:r>
          <a:r>
            <a:rPr lang="en-US" sz="2500" kern="1200"/>
            <a:t>set,</a:t>
          </a:r>
          <a:r>
            <a:rPr lang="zh-CN" sz="2500" kern="1200"/>
            <a:t> </a:t>
          </a:r>
          <a:r>
            <a:rPr lang="en-US" sz="2500" kern="1200"/>
            <a:t>test</a:t>
          </a:r>
          <a:r>
            <a:rPr lang="zh-CN" sz="2500" kern="1200"/>
            <a:t> </a:t>
          </a:r>
          <a:r>
            <a:rPr lang="en-US" sz="2500" kern="1200"/>
            <a:t>set,</a:t>
          </a:r>
          <a:r>
            <a:rPr lang="zh-CN" sz="2500" kern="1200"/>
            <a:t> </a:t>
          </a:r>
          <a:r>
            <a:rPr lang="en-US" sz="2500" kern="1200"/>
            <a:t>validation</a:t>
          </a:r>
          <a:r>
            <a:rPr lang="zh-CN" sz="2500" kern="1200"/>
            <a:t> </a:t>
          </a:r>
          <a:r>
            <a:rPr lang="en-US" sz="2500" kern="1200"/>
            <a:t>set</a:t>
          </a:r>
        </a:p>
      </dsp:txBody>
      <dsp:txXfrm>
        <a:off x="1941716" y="4203567"/>
        <a:ext cx="2931121" cy="1681139"/>
      </dsp:txXfrm>
    </dsp:sp>
    <dsp:sp modelId="{52F408B2-EF25-4FCF-BAA5-F0E9BB0FFC08}">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90000"/>
            </a:lnSpc>
            <a:spcBef>
              <a:spcPct val="0"/>
            </a:spcBef>
            <a:spcAft>
              <a:spcPct val="35000"/>
            </a:spcAft>
            <a:buNone/>
          </a:pPr>
          <a:r>
            <a:rPr lang="en-US" sz="1400" kern="1200"/>
            <a:t>Influence</a:t>
          </a:r>
          <a:r>
            <a:rPr lang="zh-CN" sz="1400" kern="1200"/>
            <a:t> </a:t>
          </a:r>
          <a:r>
            <a:rPr lang="en-US" sz="1400" kern="1200"/>
            <a:t>of</a:t>
          </a:r>
          <a:r>
            <a:rPr lang="zh-CN" sz="1400" kern="1200"/>
            <a:t> </a:t>
          </a:r>
          <a:r>
            <a:rPr lang="en-US" sz="1400" kern="1200"/>
            <a:t>dataset</a:t>
          </a:r>
          <a:r>
            <a:rPr lang="zh-CN" sz="1400" kern="1200"/>
            <a:t> </a:t>
          </a:r>
          <a:endParaRPr lang="en-US" sz="1400" kern="1200"/>
        </a:p>
        <a:p>
          <a:pPr marL="0" lvl="0" indent="0" algn="l" defTabSz="622300">
            <a:lnSpc>
              <a:spcPct val="90000"/>
            </a:lnSpc>
            <a:spcBef>
              <a:spcPct val="0"/>
            </a:spcBef>
            <a:spcAft>
              <a:spcPct val="35000"/>
            </a:spcAft>
            <a:buNone/>
          </a:pPr>
          <a:r>
            <a:rPr lang="en-US" sz="1400" kern="1200"/>
            <a:t>The</a:t>
          </a:r>
          <a:r>
            <a:rPr lang="zh-CN" sz="1400" kern="1200"/>
            <a:t> </a:t>
          </a:r>
          <a:r>
            <a:rPr lang="en-US" sz="1400" kern="1200"/>
            <a:t>relation</a:t>
          </a:r>
          <a:r>
            <a:rPr lang="zh-CN" sz="1400" kern="1200"/>
            <a:t> </a:t>
          </a:r>
          <a:r>
            <a:rPr lang="en-US" sz="1400" kern="1200"/>
            <a:t>of</a:t>
          </a:r>
          <a:r>
            <a:rPr lang="zh-CN" sz="1400" kern="1200"/>
            <a:t> </a:t>
          </a:r>
          <a:r>
            <a:rPr lang="en-US" sz="1400" kern="1200"/>
            <a:t>train,</a:t>
          </a:r>
          <a:r>
            <a:rPr lang="zh-CN" sz="1400" kern="1200"/>
            <a:t> </a:t>
          </a:r>
          <a:r>
            <a:rPr lang="en-US" sz="1400" kern="1200"/>
            <a:t>test</a:t>
          </a:r>
          <a:r>
            <a:rPr lang="zh-CN" sz="1400" kern="1200"/>
            <a:t> </a:t>
          </a:r>
          <a:r>
            <a:rPr lang="en-US" sz="1400" kern="1200"/>
            <a:t>and</a:t>
          </a:r>
          <a:r>
            <a:rPr lang="zh-CN" sz="1400" kern="1200"/>
            <a:t> </a:t>
          </a:r>
          <a:r>
            <a:rPr lang="en-US" sz="1400" kern="1200"/>
            <a:t>validation.</a:t>
          </a:r>
        </a:p>
      </dsp:txBody>
      <dsp:txXfrm>
        <a:off x="4872838" y="4203567"/>
        <a:ext cx="1640765"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F09E0D-C608-47E8-9672-75B232F82C93}">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7B2EA-A3C3-4386-90DE-ADD74F5B73FA}">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5D1228-A764-4886-98C4-74C65E70FFD0}">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-&gt;</a:t>
          </a:r>
          <a:r>
            <a:rPr lang="zh-CN" sz="2200" kern="1200"/>
            <a:t> </a:t>
          </a:r>
          <a:r>
            <a:rPr lang="en-US" sz="2200" kern="1200"/>
            <a:t>Based</a:t>
          </a:r>
          <a:r>
            <a:rPr lang="zh-CN" sz="2200" kern="1200"/>
            <a:t> </a:t>
          </a:r>
          <a:r>
            <a:rPr lang="en-US" sz="2200" kern="1200"/>
            <a:t>on</a:t>
          </a:r>
          <a:r>
            <a:rPr lang="zh-CN" sz="2200" kern="1200"/>
            <a:t> </a:t>
          </a:r>
          <a:r>
            <a:rPr lang="en-US" sz="2200" kern="1200"/>
            <a:t>Probability</a:t>
          </a:r>
        </a:p>
      </dsp:txBody>
      <dsp:txXfrm>
        <a:off x="1429899" y="2442"/>
        <a:ext cx="5083704" cy="1238008"/>
      </dsp:txXfrm>
    </dsp:sp>
    <dsp:sp modelId="{E561AD33-988E-4478-867E-28B96011B17C}">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9FF922-D9AF-440D-8F5A-339344ECD07A}">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CF8ADF-F4FA-4C01-B940-83EE38569268}">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-&gt;</a:t>
          </a:r>
          <a:r>
            <a:rPr lang="zh-CN" sz="2200" kern="1200"/>
            <a:t> </a:t>
          </a:r>
          <a:r>
            <a:rPr lang="en-US" sz="2200" kern="1200"/>
            <a:t>Based</a:t>
          </a:r>
          <a:r>
            <a:rPr lang="zh-CN" sz="2200" kern="1200"/>
            <a:t> </a:t>
          </a:r>
          <a:r>
            <a:rPr lang="en-US" sz="2200" kern="1200"/>
            <a:t>on</a:t>
          </a:r>
          <a:r>
            <a:rPr lang="zh-CN" sz="2200" kern="1200"/>
            <a:t> </a:t>
          </a:r>
          <a:r>
            <a:rPr lang="en-US" sz="2200" kern="1200"/>
            <a:t>Linear</a:t>
          </a:r>
          <a:r>
            <a:rPr lang="zh-CN" sz="2200" kern="1200"/>
            <a:t> </a:t>
          </a:r>
          <a:r>
            <a:rPr lang="en-US" sz="2200" kern="1200"/>
            <a:t>Algebra</a:t>
          </a:r>
        </a:p>
      </dsp:txBody>
      <dsp:txXfrm>
        <a:off x="1429899" y="1549953"/>
        <a:ext cx="5083704" cy="1238008"/>
      </dsp:txXfrm>
    </dsp:sp>
    <dsp:sp modelId="{A797C1AE-9961-466F-B4DE-656196E2404B}">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E7593-D3DB-402A-9E61-F6A8E60BDD9D}">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E84BBB-D1D7-454A-A694-3090378DD871}">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-&gt;</a:t>
          </a:r>
          <a:r>
            <a:rPr lang="zh-CN" sz="2200" kern="1200"/>
            <a:t> </a:t>
          </a:r>
          <a:r>
            <a:rPr lang="en-US" sz="2200" kern="1200"/>
            <a:t>Based</a:t>
          </a:r>
          <a:r>
            <a:rPr lang="zh-CN" sz="2200" kern="1200"/>
            <a:t> </a:t>
          </a:r>
          <a:r>
            <a:rPr lang="en-US" sz="2200" kern="1200"/>
            <a:t>on</a:t>
          </a:r>
          <a:r>
            <a:rPr lang="zh-CN" sz="2200" kern="1200"/>
            <a:t> </a:t>
          </a:r>
          <a:r>
            <a:rPr lang="en-US" sz="2200" kern="1200"/>
            <a:t>Information</a:t>
          </a:r>
          <a:r>
            <a:rPr lang="zh-CN" sz="2200" kern="1200"/>
            <a:t> </a:t>
          </a:r>
          <a:r>
            <a:rPr lang="en-US" sz="2200" kern="1200"/>
            <a:t>Entropy</a:t>
          </a:r>
          <a:r>
            <a:rPr lang="zh-CN" sz="2200" kern="1200"/>
            <a:t> </a:t>
          </a:r>
          <a:endParaRPr lang="en-US" sz="2200" kern="1200"/>
        </a:p>
      </dsp:txBody>
      <dsp:txXfrm>
        <a:off x="1429899" y="3097464"/>
        <a:ext cx="5083704" cy="1238008"/>
      </dsp:txXfrm>
    </dsp:sp>
    <dsp:sp modelId="{E98B4955-42EE-44C9-AC0D-EB9DC465C08B}">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3DC0A1-20BE-48A6-A1F1-45BEFAD00FA0}">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FE1EFA-AC0F-46C2-A860-4BD8A2C918E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a:t>
          </a:r>
          <a:r>
            <a:rPr lang="zh-CN" sz="2200" kern="1200"/>
            <a:t> </a:t>
          </a:r>
          <a:endParaRPr lang="en-US" sz="2200" kern="1200"/>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97DA-5235-F041-B786-DC1E675E32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11753F-59F6-A744-BBFC-9153415EF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89A501-5C51-7E4B-AEBA-C0E0E9BA8A57}"/>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5" name="Footer Placeholder 4">
            <a:extLst>
              <a:ext uri="{FF2B5EF4-FFF2-40B4-BE49-F238E27FC236}">
                <a16:creationId xmlns:a16="http://schemas.microsoft.com/office/drawing/2014/main" id="{CDF066F1-17FA-A841-A022-B62F34943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BEA27-0373-034B-AECF-9B8C8EE4D60E}"/>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3058173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48C1-0CFF-C74C-BDB1-B26090660E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7F4F99-F066-3741-93A8-1F795F5C00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E1579-23F1-1E4C-8170-C6756397B887}"/>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5" name="Footer Placeholder 4">
            <a:extLst>
              <a:ext uri="{FF2B5EF4-FFF2-40B4-BE49-F238E27FC236}">
                <a16:creationId xmlns:a16="http://schemas.microsoft.com/office/drawing/2014/main" id="{1B0D2505-53F6-7B4C-978F-E0E9897335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A9FB7-BE11-4D41-9241-C5B2FCBC561F}"/>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254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6238F1-632F-9242-A1D3-7756DDFFF5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DC3FC-F04A-9E4F-9FDC-62319F1DBDB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B73A3-AB65-0145-B92A-3336FCFDE8D8}"/>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5" name="Footer Placeholder 4">
            <a:extLst>
              <a:ext uri="{FF2B5EF4-FFF2-40B4-BE49-F238E27FC236}">
                <a16:creationId xmlns:a16="http://schemas.microsoft.com/office/drawing/2014/main" id="{BAD0FB65-2B13-C34E-BAB8-E1443C777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D15B0-EEE4-8B47-8DA5-A00BFA81E48A}"/>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2233038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623D-8F6E-C340-9DF6-7088255C9B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D33F9B-3861-6142-A89B-DA3A2A3BDF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AD5D4-4929-D745-B0BE-661262E8A6C3}"/>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5" name="Footer Placeholder 4">
            <a:extLst>
              <a:ext uri="{FF2B5EF4-FFF2-40B4-BE49-F238E27FC236}">
                <a16:creationId xmlns:a16="http://schemas.microsoft.com/office/drawing/2014/main" id="{F09E8293-13CD-AB45-B485-EEE6FCED8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E42397-7600-4549-929B-5B85F85D68B9}"/>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2491322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E819-5F38-D340-9AF4-9985E1E9B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DE84F1-68D3-1643-9252-03E0C6D96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6201D65-497F-C74E-91BD-A1B544FC8DEC}"/>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5" name="Footer Placeholder 4">
            <a:extLst>
              <a:ext uri="{FF2B5EF4-FFF2-40B4-BE49-F238E27FC236}">
                <a16:creationId xmlns:a16="http://schemas.microsoft.com/office/drawing/2014/main" id="{03D8CABD-23DA-2944-955F-5F6796451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1E43A-F8C2-C94F-8AAD-9948288A505C}"/>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739015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92C6-EA79-0942-8331-9255589AC5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27CDCB-0BE1-734B-89CA-698B8DB7483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DC73B7-92B2-BD41-82A3-9D722869521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AE66C2-357F-044E-A924-9D5C6792EF41}"/>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6" name="Footer Placeholder 5">
            <a:extLst>
              <a:ext uri="{FF2B5EF4-FFF2-40B4-BE49-F238E27FC236}">
                <a16:creationId xmlns:a16="http://schemas.microsoft.com/office/drawing/2014/main" id="{2BDA3828-CCC4-694C-8D00-0D060810C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4DCAE3-98B2-7C4D-A614-0DCE9072DAFF}"/>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279720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7159-AD08-0E48-9649-D698201758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AD76D4-99AD-A340-A963-6A4C081F95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236E02-B53E-1A46-8D8A-889CE46382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CB2A00-EFA2-634A-93E3-C3C233CB91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27D1576-28DB-364B-901C-4D8E264A1E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E9CE07-C92F-7144-B4BF-3F9937B56BE1}"/>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8" name="Footer Placeholder 7">
            <a:extLst>
              <a:ext uri="{FF2B5EF4-FFF2-40B4-BE49-F238E27FC236}">
                <a16:creationId xmlns:a16="http://schemas.microsoft.com/office/drawing/2014/main" id="{20EB1BC4-A3B5-014B-84E7-984BC8B37D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4D8D62-547E-0F4D-818C-00E2E139140D}"/>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3722701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F904-2EE4-694E-8604-7916AD13BE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4A985F-4749-E247-8135-3EAF1A1880F8}"/>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4" name="Footer Placeholder 3">
            <a:extLst>
              <a:ext uri="{FF2B5EF4-FFF2-40B4-BE49-F238E27FC236}">
                <a16:creationId xmlns:a16="http://schemas.microsoft.com/office/drawing/2014/main" id="{871DD181-BA38-E64D-95C3-F7A6D77D7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EBB097-D091-4B4E-8F5D-1C961E4312F5}"/>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3326817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BF5C4D-1A0D-AD45-B7EC-DC70E4AC911F}"/>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3" name="Footer Placeholder 2">
            <a:extLst>
              <a:ext uri="{FF2B5EF4-FFF2-40B4-BE49-F238E27FC236}">
                <a16:creationId xmlns:a16="http://schemas.microsoft.com/office/drawing/2014/main" id="{6D0315BE-BCB9-8B4F-962E-C7E97A3D08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B832C-D93B-D04F-A8CF-DB05F8095FA3}"/>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461261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9B2F9-CB75-2341-8AEA-4B33EA859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F999F4-078E-B44E-9036-AA1BBDF6B4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131D6D-4542-AB44-8562-F0C2BF60F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FCE5AE-986A-9D41-8B1F-76CBFC1FA57C}"/>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6" name="Footer Placeholder 5">
            <a:extLst>
              <a:ext uri="{FF2B5EF4-FFF2-40B4-BE49-F238E27FC236}">
                <a16:creationId xmlns:a16="http://schemas.microsoft.com/office/drawing/2014/main" id="{B5A88CDE-E9AD-5043-B2B3-196E82A08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1C5616-897F-4847-A93A-2133A462FF89}"/>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2346195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27DA-EBDA-0E45-A509-93B5A1914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CD207C-B251-CF4D-ABF3-9DE047C0D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424255-3D69-2241-A913-937F0DB55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14E6F1-CCBD-004D-888A-A5A288F2E191}"/>
              </a:ext>
            </a:extLst>
          </p:cNvPr>
          <p:cNvSpPr>
            <a:spLocks noGrp="1"/>
          </p:cNvSpPr>
          <p:nvPr>
            <p:ph type="dt" sz="half" idx="10"/>
          </p:nvPr>
        </p:nvSpPr>
        <p:spPr/>
        <p:txBody>
          <a:bodyPr/>
          <a:lstStyle/>
          <a:p>
            <a:fld id="{D03C813C-07C3-8F42-94F6-A880942049E2}" type="datetimeFigureOut">
              <a:rPr lang="en-US" smtClean="0"/>
              <a:t>1/19/20</a:t>
            </a:fld>
            <a:endParaRPr lang="en-US"/>
          </a:p>
        </p:txBody>
      </p:sp>
      <p:sp>
        <p:nvSpPr>
          <p:cNvPr id="6" name="Footer Placeholder 5">
            <a:extLst>
              <a:ext uri="{FF2B5EF4-FFF2-40B4-BE49-F238E27FC236}">
                <a16:creationId xmlns:a16="http://schemas.microsoft.com/office/drawing/2014/main" id="{71BFFD56-A983-D446-A1FD-A1871509D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EA8179-B623-7E4A-8724-2F7BE0D5354D}"/>
              </a:ext>
            </a:extLst>
          </p:cNvPr>
          <p:cNvSpPr>
            <a:spLocks noGrp="1"/>
          </p:cNvSpPr>
          <p:nvPr>
            <p:ph type="sldNum" sz="quarter" idx="12"/>
          </p:nvPr>
        </p:nvSpPr>
        <p:spPr/>
        <p:txBody>
          <a:bodyPr/>
          <a:lstStyle/>
          <a:p>
            <a:fld id="{79F4BE8E-72BA-C44E-A2F3-1B6ED7EB5A46}" type="slidenum">
              <a:rPr lang="en-US" smtClean="0"/>
              <a:t>‹#›</a:t>
            </a:fld>
            <a:endParaRPr lang="en-US"/>
          </a:p>
        </p:txBody>
      </p:sp>
    </p:spTree>
    <p:extLst>
      <p:ext uri="{BB962C8B-B14F-4D97-AF65-F5344CB8AC3E}">
        <p14:creationId xmlns:p14="http://schemas.microsoft.com/office/powerpoint/2010/main" val="271502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495FEE-7C7F-AA46-913E-6E820E0BB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F4ED39-4CAB-3E42-99BE-B35CAEEAE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DA5F3-0131-E643-8640-D40828BBEB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3C813C-07C3-8F42-94F6-A880942049E2}" type="datetimeFigureOut">
              <a:rPr lang="en-US" smtClean="0"/>
              <a:t>1/19/20</a:t>
            </a:fld>
            <a:endParaRPr lang="en-US"/>
          </a:p>
        </p:txBody>
      </p:sp>
      <p:sp>
        <p:nvSpPr>
          <p:cNvPr id="5" name="Footer Placeholder 4">
            <a:extLst>
              <a:ext uri="{FF2B5EF4-FFF2-40B4-BE49-F238E27FC236}">
                <a16:creationId xmlns:a16="http://schemas.microsoft.com/office/drawing/2014/main" id="{48613CC7-7639-A34F-AD88-A3746B0694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B7C791-8570-4D4C-863A-F344499ABC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F4BE8E-72BA-C44E-A2F3-1B6ED7EB5A46}" type="slidenum">
              <a:rPr lang="en-US" smtClean="0"/>
              <a:t>‹#›</a:t>
            </a:fld>
            <a:endParaRPr lang="en-US"/>
          </a:p>
        </p:txBody>
      </p:sp>
    </p:spTree>
    <p:extLst>
      <p:ext uri="{BB962C8B-B14F-4D97-AF65-F5344CB8AC3E}">
        <p14:creationId xmlns:p14="http://schemas.microsoft.com/office/powerpoint/2010/main" val="1272445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1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7.tiff"/></Relationships>
</file>

<file path=ppt/slides/_rels/slide1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tiff"/><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30.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96186-4D56-B94D-93FD-228836928E52}"/>
              </a:ext>
            </a:extLst>
          </p:cNvPr>
          <p:cNvSpPr>
            <a:spLocks noGrp="1"/>
          </p:cNvSpPr>
          <p:nvPr>
            <p:ph type="ctrTitle"/>
          </p:nvPr>
        </p:nvSpPr>
        <p:spPr>
          <a:xfrm>
            <a:off x="833120" y="1122363"/>
            <a:ext cx="3200400" cy="2387600"/>
          </a:xfrm>
        </p:spPr>
        <p:txBody>
          <a:bodyPr>
            <a:normAutofit/>
          </a:bodyPr>
          <a:lstStyle/>
          <a:p>
            <a:pPr algn="l"/>
            <a:r>
              <a:rPr lang="en-US" altLang="zh-CN" sz="3600" dirty="0">
                <a:solidFill>
                  <a:srgbClr val="C00000"/>
                </a:solidFill>
              </a:rPr>
              <a:t>Artificial</a:t>
            </a:r>
            <a:r>
              <a:rPr lang="zh-CN" altLang="en-US" sz="3600" dirty="0">
                <a:solidFill>
                  <a:srgbClr val="C00000"/>
                </a:solidFill>
              </a:rPr>
              <a:t> </a:t>
            </a:r>
            <a:r>
              <a:rPr lang="en-US" altLang="zh-CN" sz="3600" dirty="0">
                <a:solidFill>
                  <a:srgbClr val="C00000"/>
                </a:solidFill>
              </a:rPr>
              <a:t>Intelligence</a:t>
            </a:r>
            <a:r>
              <a:rPr lang="zh-CN" altLang="en-US" sz="3600" dirty="0">
                <a:solidFill>
                  <a:srgbClr val="C00000"/>
                </a:solidFill>
              </a:rPr>
              <a:t> </a:t>
            </a:r>
            <a:r>
              <a:rPr lang="en-US" altLang="zh-CN" sz="3600" dirty="0">
                <a:solidFill>
                  <a:srgbClr val="C00000"/>
                </a:solidFill>
              </a:rPr>
              <a:t>For</a:t>
            </a:r>
            <a:r>
              <a:rPr lang="zh-CN" altLang="en-US" sz="3600" dirty="0">
                <a:solidFill>
                  <a:srgbClr val="C00000"/>
                </a:solidFill>
              </a:rPr>
              <a:t> </a:t>
            </a:r>
            <a:r>
              <a:rPr lang="en-US" altLang="zh-CN" sz="3600" dirty="0">
                <a:solidFill>
                  <a:srgbClr val="C00000"/>
                </a:solidFill>
              </a:rPr>
              <a:t>NLP</a:t>
            </a:r>
            <a:r>
              <a:rPr lang="zh-CN" altLang="en-US" sz="3600" dirty="0">
                <a:solidFill>
                  <a:srgbClr val="C00000"/>
                </a:solidFill>
              </a:rPr>
              <a:t>  </a:t>
            </a:r>
            <a:br>
              <a:rPr lang="en-US" altLang="zh-CN" sz="3600" dirty="0">
                <a:solidFill>
                  <a:srgbClr val="C00000"/>
                </a:solidFill>
              </a:rPr>
            </a:br>
            <a:r>
              <a:rPr lang="en-US" altLang="zh-CN" sz="3600" dirty="0">
                <a:solidFill>
                  <a:srgbClr val="C00000"/>
                </a:solidFill>
              </a:rPr>
              <a:t>Lesson-03</a:t>
            </a:r>
            <a:endParaRPr lang="en-US" sz="3600" dirty="0">
              <a:solidFill>
                <a:srgbClr val="C00000"/>
              </a:solidFill>
            </a:endParaRPr>
          </a:p>
        </p:txBody>
      </p:sp>
      <p:sp>
        <p:nvSpPr>
          <p:cNvPr id="3" name="Subtitle 2">
            <a:extLst>
              <a:ext uri="{FF2B5EF4-FFF2-40B4-BE49-F238E27FC236}">
                <a16:creationId xmlns:a16="http://schemas.microsoft.com/office/drawing/2014/main" id="{9AA3ADDD-4635-6445-971D-E6AD760A1C52}"/>
              </a:ext>
            </a:extLst>
          </p:cNvPr>
          <p:cNvSpPr>
            <a:spLocks noGrp="1"/>
          </p:cNvSpPr>
          <p:nvPr>
            <p:ph type="subTitle" idx="1"/>
          </p:nvPr>
        </p:nvSpPr>
        <p:spPr>
          <a:xfrm>
            <a:off x="833120" y="4728311"/>
            <a:ext cx="3200400" cy="1655762"/>
          </a:xfrm>
        </p:spPr>
        <p:txBody>
          <a:bodyPr>
            <a:normAutofit/>
          </a:bodyPr>
          <a:lstStyle/>
          <a:p>
            <a:pPr algn="l"/>
            <a:r>
              <a:rPr lang="zh-CN" altLang="en-US" sz="1600" dirty="0"/>
              <a:t>人工智能与自然语言处理课程组 </a:t>
            </a:r>
            <a:endParaRPr lang="en-US" altLang="zh-CN" sz="1600" dirty="0"/>
          </a:p>
          <a:p>
            <a:pPr algn="l"/>
            <a:r>
              <a:rPr lang="en-US" altLang="zh-CN" sz="1800" dirty="0"/>
              <a:t>2020.01.</a:t>
            </a:r>
            <a:r>
              <a:rPr lang="zh-CN" altLang="en-US" sz="1800" dirty="0"/>
              <a:t> </a:t>
            </a:r>
            <a:r>
              <a:rPr lang="en-US" altLang="zh-CN" sz="1800" dirty="0"/>
              <a:t>20</a:t>
            </a:r>
            <a:endParaRPr lang="en-US" sz="1800" dirty="0"/>
          </a:p>
          <a:p>
            <a:pPr algn="l"/>
            <a:endParaRPr lang="en-US" altLang="zh-CN" sz="1800" dirty="0"/>
          </a:p>
        </p:txBody>
      </p:sp>
      <p:pic>
        <p:nvPicPr>
          <p:cNvPr id="7" name="Picture 6" descr="A person wearing a suit and tie&#10;&#10;Description automatically generated">
            <a:extLst>
              <a:ext uri="{FF2B5EF4-FFF2-40B4-BE49-F238E27FC236}">
                <a16:creationId xmlns:a16="http://schemas.microsoft.com/office/drawing/2014/main" id="{C48A6BA1-6BD2-384C-9A26-ADAAAB751334}"/>
              </a:ext>
            </a:extLst>
          </p:cNvPr>
          <p:cNvPicPr>
            <a:picLocks noChangeAspect="1"/>
          </p:cNvPicPr>
          <p:nvPr/>
        </p:nvPicPr>
        <p:blipFill rotWithShape="1">
          <a:blip r:embed="rId2"/>
          <a:srcRect t="4253" r="3" b="18588"/>
          <a:stretch/>
        </p:blipFill>
        <p:spPr>
          <a:xfrm>
            <a:off x="4657343" y="-1"/>
            <a:ext cx="2829214" cy="2183054"/>
          </a:xfrm>
          <a:prstGeom prst="rect">
            <a:avLst/>
          </a:prstGeom>
        </p:spPr>
      </p:pic>
      <p:pic>
        <p:nvPicPr>
          <p:cNvPr id="12" name="Picture 11" descr="A person wearing a suit and tie looking at the camera&#10;&#10;Description automatically generated">
            <a:extLst>
              <a:ext uri="{FF2B5EF4-FFF2-40B4-BE49-F238E27FC236}">
                <a16:creationId xmlns:a16="http://schemas.microsoft.com/office/drawing/2014/main" id="{2E130D29-70C3-5B4D-84AA-548287BFD01D}"/>
              </a:ext>
            </a:extLst>
          </p:cNvPr>
          <p:cNvPicPr>
            <a:picLocks noChangeAspect="1"/>
          </p:cNvPicPr>
          <p:nvPr/>
        </p:nvPicPr>
        <p:blipFill rotWithShape="1">
          <a:blip r:embed="rId3"/>
          <a:srcRect t="17272" r="4" b="3401"/>
          <a:stretch/>
        </p:blipFill>
        <p:spPr>
          <a:xfrm>
            <a:off x="4657343" y="2274491"/>
            <a:ext cx="2825496" cy="2241463"/>
          </a:xfrm>
          <a:prstGeom prst="rect">
            <a:avLst/>
          </a:prstGeom>
        </p:spPr>
      </p:pic>
      <p:pic>
        <p:nvPicPr>
          <p:cNvPr id="8" name="Picture 7" descr="A picture containing object, indoor, person, table&#10;&#10;Description automatically generated">
            <a:extLst>
              <a:ext uri="{FF2B5EF4-FFF2-40B4-BE49-F238E27FC236}">
                <a16:creationId xmlns:a16="http://schemas.microsoft.com/office/drawing/2014/main" id="{AAB1C1B1-66CA-DB4E-B792-3B0092739B51}"/>
              </a:ext>
            </a:extLst>
          </p:cNvPr>
          <p:cNvPicPr>
            <a:picLocks noChangeAspect="1"/>
          </p:cNvPicPr>
          <p:nvPr/>
        </p:nvPicPr>
        <p:blipFill rotWithShape="1">
          <a:blip r:embed="rId4"/>
          <a:srcRect r="23289" b="2"/>
          <a:stretch/>
        </p:blipFill>
        <p:spPr>
          <a:xfrm>
            <a:off x="7570565" y="10"/>
            <a:ext cx="4614002" cy="3383270"/>
          </a:xfrm>
          <a:prstGeom prst="rect">
            <a:avLst/>
          </a:prstGeom>
        </p:spPr>
      </p:pic>
      <p:pic>
        <p:nvPicPr>
          <p:cNvPr id="15" name="Picture 14" descr="A screenshot of a cell phone&#13;&#10;&#13;&#10;Description automatically generated">
            <a:extLst>
              <a:ext uri="{FF2B5EF4-FFF2-40B4-BE49-F238E27FC236}">
                <a16:creationId xmlns:a16="http://schemas.microsoft.com/office/drawing/2014/main" id="{D8DF54C0-386D-2049-BBCB-327254FFE035}"/>
              </a:ext>
            </a:extLst>
          </p:cNvPr>
          <p:cNvPicPr>
            <a:picLocks noChangeAspect="1"/>
          </p:cNvPicPr>
          <p:nvPr/>
        </p:nvPicPr>
        <p:blipFill rotWithShape="1">
          <a:blip r:embed="rId5"/>
          <a:srcRect l="7858"/>
          <a:stretch/>
        </p:blipFill>
        <p:spPr>
          <a:xfrm>
            <a:off x="5553307" y="4728311"/>
            <a:ext cx="2128770" cy="1840377"/>
          </a:xfrm>
          <a:prstGeom prst="rect">
            <a:avLst/>
          </a:prstGeom>
        </p:spPr>
      </p:pic>
      <p:pic>
        <p:nvPicPr>
          <p:cNvPr id="10" name="Picture 9" descr="A sign above a store&#10;&#10;Description automatically generated">
            <a:extLst>
              <a:ext uri="{FF2B5EF4-FFF2-40B4-BE49-F238E27FC236}">
                <a16:creationId xmlns:a16="http://schemas.microsoft.com/office/drawing/2014/main" id="{A358A870-609A-A549-A981-88108BCC51C9}"/>
              </a:ext>
            </a:extLst>
          </p:cNvPr>
          <p:cNvPicPr>
            <a:picLocks noChangeAspect="1"/>
          </p:cNvPicPr>
          <p:nvPr/>
        </p:nvPicPr>
        <p:blipFill rotWithShape="1">
          <a:blip r:embed="rId6"/>
          <a:srcRect t="7323" b="7906"/>
          <a:stretch/>
        </p:blipFill>
        <p:spPr>
          <a:xfrm>
            <a:off x="7570565" y="3474720"/>
            <a:ext cx="4614002" cy="3383280"/>
          </a:xfrm>
          <a:prstGeom prst="rect">
            <a:avLst/>
          </a:prstGeom>
        </p:spPr>
      </p:pic>
      <p:pic>
        <p:nvPicPr>
          <p:cNvPr id="16" name="Picture 15">
            <a:extLst>
              <a:ext uri="{FF2B5EF4-FFF2-40B4-BE49-F238E27FC236}">
                <a16:creationId xmlns:a16="http://schemas.microsoft.com/office/drawing/2014/main" id="{BA20D2A3-4F90-6748-BEE4-665B24500A4A}"/>
              </a:ext>
            </a:extLst>
          </p:cNvPr>
          <p:cNvPicPr>
            <a:picLocks noChangeAspect="1"/>
          </p:cNvPicPr>
          <p:nvPr/>
        </p:nvPicPr>
        <p:blipFill>
          <a:blip r:embed="rId7"/>
          <a:stretch>
            <a:fillRect/>
          </a:stretch>
        </p:blipFill>
        <p:spPr>
          <a:xfrm>
            <a:off x="4039300" y="4674948"/>
            <a:ext cx="1470144" cy="1840376"/>
          </a:xfrm>
          <a:prstGeom prst="rect">
            <a:avLst/>
          </a:prstGeom>
        </p:spPr>
      </p:pic>
    </p:spTree>
    <p:extLst>
      <p:ext uri="{BB962C8B-B14F-4D97-AF65-F5344CB8AC3E}">
        <p14:creationId xmlns:p14="http://schemas.microsoft.com/office/powerpoint/2010/main" val="1780921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CAEA-7D96-CA4A-A376-66B12B6FAFE8}"/>
              </a:ext>
            </a:extLst>
          </p:cNvPr>
          <p:cNvSpPr>
            <a:spLocks noGrp="1"/>
          </p:cNvSpPr>
          <p:nvPr>
            <p:ph type="title"/>
          </p:nvPr>
        </p:nvSpPr>
        <p:spPr>
          <a:xfrm>
            <a:off x="838200" y="365125"/>
            <a:ext cx="10515600" cy="1325563"/>
          </a:xfrm>
        </p:spPr>
        <p:txBody>
          <a:bodyPr/>
          <a:lstStyle/>
          <a:p>
            <a:r>
              <a:rPr lang="en-US" altLang="zh-CN"/>
              <a:t>Example</a:t>
            </a:r>
            <a:r>
              <a:rPr lang="zh-CN" altLang="en-US"/>
              <a:t> </a:t>
            </a:r>
            <a:r>
              <a:rPr lang="en-US" altLang="zh-CN"/>
              <a:t>Driven</a:t>
            </a:r>
            <a:endParaRPr lang="en-US" dirty="0"/>
          </a:p>
        </p:txBody>
      </p:sp>
      <p:sp>
        <p:nvSpPr>
          <p:cNvPr id="3" name="Content Placeholder 2">
            <a:extLst>
              <a:ext uri="{FF2B5EF4-FFF2-40B4-BE49-F238E27FC236}">
                <a16:creationId xmlns:a16="http://schemas.microsoft.com/office/drawing/2014/main" id="{554C2375-E029-6B49-AD8C-F247F45D72EA}"/>
              </a:ext>
            </a:extLst>
          </p:cNvPr>
          <p:cNvSpPr>
            <a:spLocks noGrp="1"/>
          </p:cNvSpPr>
          <p:nvPr>
            <p:ph idx="1"/>
          </p:nvPr>
        </p:nvSpPr>
        <p:spPr>
          <a:xfrm>
            <a:off x="838200" y="1825625"/>
            <a:ext cx="10515600" cy="4351338"/>
          </a:xfrm>
        </p:spPr>
        <p:txBody>
          <a:bodyPr/>
          <a:lstStyle/>
          <a:p>
            <a:endParaRPr lang="en-US" dirty="0"/>
          </a:p>
        </p:txBody>
      </p:sp>
      <p:pic>
        <p:nvPicPr>
          <p:cNvPr id="4" name="Picture 3">
            <a:extLst>
              <a:ext uri="{FF2B5EF4-FFF2-40B4-BE49-F238E27FC236}">
                <a16:creationId xmlns:a16="http://schemas.microsoft.com/office/drawing/2014/main" id="{6FAF839D-840E-4541-99B3-312E842C4D90}"/>
              </a:ext>
            </a:extLst>
          </p:cNvPr>
          <p:cNvPicPr>
            <a:picLocks noChangeAspect="1"/>
          </p:cNvPicPr>
          <p:nvPr/>
        </p:nvPicPr>
        <p:blipFill>
          <a:blip r:embed="rId2"/>
          <a:stretch>
            <a:fillRect/>
          </a:stretch>
        </p:blipFill>
        <p:spPr>
          <a:xfrm>
            <a:off x="1039521" y="2032794"/>
            <a:ext cx="2522141" cy="3937000"/>
          </a:xfrm>
          <a:prstGeom prst="rect">
            <a:avLst/>
          </a:prstGeom>
        </p:spPr>
      </p:pic>
      <p:pic>
        <p:nvPicPr>
          <p:cNvPr id="5" name="Picture 4">
            <a:extLst>
              <a:ext uri="{FF2B5EF4-FFF2-40B4-BE49-F238E27FC236}">
                <a16:creationId xmlns:a16="http://schemas.microsoft.com/office/drawing/2014/main" id="{82588582-047D-984A-934B-F5F17BC845E3}"/>
              </a:ext>
            </a:extLst>
          </p:cNvPr>
          <p:cNvPicPr>
            <a:picLocks noChangeAspect="1"/>
          </p:cNvPicPr>
          <p:nvPr/>
        </p:nvPicPr>
        <p:blipFill>
          <a:blip r:embed="rId3"/>
          <a:stretch>
            <a:fillRect/>
          </a:stretch>
        </p:blipFill>
        <p:spPr>
          <a:xfrm>
            <a:off x="3821086" y="2032794"/>
            <a:ext cx="4364064" cy="3937000"/>
          </a:xfrm>
          <a:prstGeom prst="rect">
            <a:avLst/>
          </a:prstGeom>
        </p:spPr>
      </p:pic>
      <p:pic>
        <p:nvPicPr>
          <p:cNvPr id="6" name="Picture 5">
            <a:extLst>
              <a:ext uri="{FF2B5EF4-FFF2-40B4-BE49-F238E27FC236}">
                <a16:creationId xmlns:a16="http://schemas.microsoft.com/office/drawing/2014/main" id="{D3C881DA-1596-CE41-8EF5-35EDE6197946}"/>
              </a:ext>
            </a:extLst>
          </p:cNvPr>
          <p:cNvPicPr>
            <a:picLocks noChangeAspect="1"/>
          </p:cNvPicPr>
          <p:nvPr/>
        </p:nvPicPr>
        <p:blipFill>
          <a:blip r:embed="rId4"/>
          <a:stretch>
            <a:fillRect/>
          </a:stretch>
        </p:blipFill>
        <p:spPr>
          <a:xfrm>
            <a:off x="8444574" y="2032794"/>
            <a:ext cx="2624667" cy="3937001"/>
          </a:xfrm>
          <a:prstGeom prst="rect">
            <a:avLst/>
          </a:prstGeom>
        </p:spPr>
      </p:pic>
    </p:spTree>
    <p:extLst>
      <p:ext uri="{BB962C8B-B14F-4D97-AF65-F5344CB8AC3E}">
        <p14:creationId xmlns:p14="http://schemas.microsoft.com/office/powerpoint/2010/main" val="2811341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A8D6-1CB2-EC4D-B515-F899574789D9}"/>
              </a:ext>
            </a:extLst>
          </p:cNvPr>
          <p:cNvSpPr>
            <a:spLocks noGrp="1"/>
          </p:cNvSpPr>
          <p:nvPr>
            <p:ph type="title"/>
          </p:nvPr>
        </p:nvSpPr>
        <p:spPr/>
        <p:txBody>
          <a:bodyPr/>
          <a:lstStyle/>
          <a:p>
            <a:r>
              <a:rPr lang="en-US" dirty="0"/>
              <a:t>T</a:t>
            </a:r>
            <a:r>
              <a:rPr lang="en-US" altLang="zh-CN" dirty="0"/>
              <a:t>arget</a:t>
            </a:r>
            <a:endParaRPr lang="en-US" dirty="0"/>
          </a:p>
        </p:txBody>
      </p:sp>
      <p:sp>
        <p:nvSpPr>
          <p:cNvPr id="3" name="Content Placeholder 2">
            <a:extLst>
              <a:ext uri="{FF2B5EF4-FFF2-40B4-BE49-F238E27FC236}">
                <a16:creationId xmlns:a16="http://schemas.microsoft.com/office/drawing/2014/main" id="{AF9115B0-6584-7F4F-8208-E1E7A9DC039D}"/>
              </a:ext>
            </a:extLst>
          </p:cNvPr>
          <p:cNvSpPr>
            <a:spLocks noGrp="1"/>
          </p:cNvSpPr>
          <p:nvPr>
            <p:ph idx="1"/>
          </p:nvPr>
        </p:nvSpPr>
        <p:spPr/>
        <p:txBody>
          <a:bodyPr/>
          <a:lstStyle/>
          <a:p>
            <a:r>
              <a:rPr lang="en-US" altLang="zh-CN" dirty="0"/>
              <a:t>More</a:t>
            </a:r>
            <a:r>
              <a:rPr lang="zh-CN" altLang="en-US" dirty="0"/>
              <a:t> </a:t>
            </a:r>
            <a:r>
              <a:rPr lang="en-US" altLang="zh-CN" dirty="0"/>
              <a:t>sales,</a:t>
            </a:r>
            <a:r>
              <a:rPr lang="zh-CN" altLang="en-US" dirty="0"/>
              <a:t> </a:t>
            </a:r>
            <a:r>
              <a:rPr lang="en-US" altLang="zh-CN" dirty="0"/>
              <a:t>More</a:t>
            </a:r>
            <a:r>
              <a:rPr lang="zh-CN" altLang="en-US" dirty="0"/>
              <a:t> </a:t>
            </a:r>
            <a:r>
              <a:rPr lang="en-US" altLang="zh-CN" dirty="0"/>
              <a:t>money.</a:t>
            </a:r>
            <a:r>
              <a:rPr lang="zh-CN" altLang="en-US" dirty="0"/>
              <a:t> </a:t>
            </a:r>
            <a:endParaRPr lang="en-US" altLang="zh-CN" dirty="0"/>
          </a:p>
          <a:p>
            <a:endParaRPr lang="en-US" dirty="0"/>
          </a:p>
        </p:txBody>
      </p:sp>
      <p:pic>
        <p:nvPicPr>
          <p:cNvPr id="5" name="Picture 4">
            <a:extLst>
              <a:ext uri="{FF2B5EF4-FFF2-40B4-BE49-F238E27FC236}">
                <a16:creationId xmlns:a16="http://schemas.microsoft.com/office/drawing/2014/main" id="{E758BA9E-FDB4-7C4D-8BE5-FD7C34C2018C}"/>
              </a:ext>
            </a:extLst>
          </p:cNvPr>
          <p:cNvPicPr>
            <a:picLocks noChangeAspect="1"/>
          </p:cNvPicPr>
          <p:nvPr/>
        </p:nvPicPr>
        <p:blipFill>
          <a:blip r:embed="rId2"/>
          <a:stretch>
            <a:fillRect/>
          </a:stretch>
        </p:blipFill>
        <p:spPr>
          <a:xfrm>
            <a:off x="1082516" y="2925763"/>
            <a:ext cx="3251200" cy="3251200"/>
          </a:xfrm>
          <a:prstGeom prst="rect">
            <a:avLst/>
          </a:prstGeom>
        </p:spPr>
      </p:pic>
      <p:pic>
        <p:nvPicPr>
          <p:cNvPr id="6" name="Picture 5">
            <a:extLst>
              <a:ext uri="{FF2B5EF4-FFF2-40B4-BE49-F238E27FC236}">
                <a16:creationId xmlns:a16="http://schemas.microsoft.com/office/drawing/2014/main" id="{1A545FDD-E616-F043-95F1-AE5A6B2C580A}"/>
              </a:ext>
            </a:extLst>
          </p:cNvPr>
          <p:cNvPicPr>
            <a:picLocks noChangeAspect="1"/>
          </p:cNvPicPr>
          <p:nvPr/>
        </p:nvPicPr>
        <p:blipFill>
          <a:blip r:embed="rId3"/>
          <a:stretch>
            <a:fillRect/>
          </a:stretch>
        </p:blipFill>
        <p:spPr>
          <a:xfrm>
            <a:off x="4926975" y="3176868"/>
            <a:ext cx="1944522" cy="2748989"/>
          </a:xfrm>
          <a:prstGeom prst="rect">
            <a:avLst/>
          </a:prstGeom>
        </p:spPr>
      </p:pic>
      <p:pic>
        <p:nvPicPr>
          <p:cNvPr id="7" name="Picture 6">
            <a:extLst>
              <a:ext uri="{FF2B5EF4-FFF2-40B4-BE49-F238E27FC236}">
                <a16:creationId xmlns:a16="http://schemas.microsoft.com/office/drawing/2014/main" id="{2B7D0D1C-C5F8-9348-ABE6-1AF330AA7DEF}"/>
              </a:ext>
            </a:extLst>
          </p:cNvPr>
          <p:cNvPicPr>
            <a:picLocks noChangeAspect="1"/>
          </p:cNvPicPr>
          <p:nvPr/>
        </p:nvPicPr>
        <p:blipFill>
          <a:blip r:embed="rId4"/>
          <a:stretch>
            <a:fillRect/>
          </a:stretch>
        </p:blipFill>
        <p:spPr>
          <a:xfrm>
            <a:off x="8109389" y="3176868"/>
            <a:ext cx="3000095" cy="3000095"/>
          </a:xfrm>
          <a:prstGeom prst="rect">
            <a:avLst/>
          </a:prstGeom>
        </p:spPr>
      </p:pic>
    </p:spTree>
    <p:extLst>
      <p:ext uri="{BB962C8B-B14F-4D97-AF65-F5344CB8AC3E}">
        <p14:creationId xmlns:p14="http://schemas.microsoft.com/office/powerpoint/2010/main" val="337208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4EE26E-AC93-1640-8025-56C7FEE3E24C}"/>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The</a:t>
            </a:r>
            <a:r>
              <a:rPr lang="zh-CN" altLang="en-US" sz="2800" dirty="0">
                <a:solidFill>
                  <a:schemeClr val="bg1"/>
                </a:solidFill>
              </a:rPr>
              <a:t> </a:t>
            </a:r>
            <a:r>
              <a:rPr lang="en-US" altLang="zh-CN" sz="2800" dirty="0">
                <a:solidFill>
                  <a:schemeClr val="bg1"/>
                </a:solidFill>
              </a:rPr>
              <a:t>First</a:t>
            </a:r>
            <a:r>
              <a:rPr lang="zh-CN" altLang="en-US" sz="2800" dirty="0">
                <a:solidFill>
                  <a:schemeClr val="bg1"/>
                </a:solidFill>
              </a:rPr>
              <a:t> </a:t>
            </a:r>
            <a:r>
              <a:rPr lang="en-US" altLang="zh-CN" sz="2800" dirty="0">
                <a:solidFill>
                  <a:schemeClr val="bg1"/>
                </a:solidFill>
              </a:rPr>
              <a:t>Book</a:t>
            </a:r>
            <a:endParaRPr lang="en-US" sz="2800" dirty="0">
              <a:solidFill>
                <a:schemeClr val="bg1"/>
              </a:solidFill>
            </a:endParaRPr>
          </a:p>
        </p:txBody>
      </p:sp>
      <p:sp>
        <p:nvSpPr>
          <p:cNvPr id="3" name="Content Placeholder 2">
            <a:extLst>
              <a:ext uri="{FF2B5EF4-FFF2-40B4-BE49-F238E27FC236}">
                <a16:creationId xmlns:a16="http://schemas.microsoft.com/office/drawing/2014/main" id="{0C02D0C2-52B0-B949-A426-12FEF3073932}"/>
              </a:ext>
            </a:extLst>
          </p:cNvPr>
          <p:cNvSpPr>
            <a:spLocks noGrp="1"/>
          </p:cNvSpPr>
          <p:nvPr>
            <p:ph idx="1"/>
          </p:nvPr>
        </p:nvSpPr>
        <p:spPr>
          <a:xfrm>
            <a:off x="643468" y="2638044"/>
            <a:ext cx="3363974" cy="3415622"/>
          </a:xfrm>
        </p:spPr>
        <p:txBody>
          <a:bodyPr>
            <a:normAutofit/>
          </a:bodyPr>
          <a:lstStyle/>
          <a:p>
            <a:r>
              <a:rPr lang="en-US" altLang="zh-CN" sz="2000" dirty="0">
                <a:solidFill>
                  <a:schemeClr val="bg1"/>
                </a:solidFill>
              </a:rPr>
              <a:t>Advantage?</a:t>
            </a:r>
          </a:p>
          <a:p>
            <a:endParaRPr lang="en-US" altLang="zh-CN" sz="2000" dirty="0">
              <a:solidFill>
                <a:schemeClr val="bg1"/>
              </a:solidFill>
            </a:endParaRPr>
          </a:p>
          <a:p>
            <a:endParaRPr lang="en-US" altLang="zh-CN" sz="2000" dirty="0">
              <a:solidFill>
                <a:schemeClr val="bg1"/>
              </a:solidFill>
            </a:endParaRPr>
          </a:p>
          <a:p>
            <a:r>
              <a:rPr lang="en-US" altLang="zh-CN" sz="2000" dirty="0">
                <a:solidFill>
                  <a:schemeClr val="bg1"/>
                </a:solidFill>
              </a:rPr>
              <a:t>Disadvantage?</a:t>
            </a:r>
            <a:endParaRPr lang="en-US" sz="2000" dirty="0">
              <a:solidFill>
                <a:schemeClr val="bg1"/>
              </a:solidFill>
            </a:endParaRPr>
          </a:p>
        </p:txBody>
      </p:sp>
      <p:pic>
        <p:nvPicPr>
          <p:cNvPr id="4" name="Picture 3">
            <a:extLst>
              <a:ext uri="{FF2B5EF4-FFF2-40B4-BE49-F238E27FC236}">
                <a16:creationId xmlns:a16="http://schemas.microsoft.com/office/drawing/2014/main" id="{DE4A9FDD-6F26-894A-9099-180428A647B8}"/>
              </a:ext>
            </a:extLst>
          </p:cNvPr>
          <p:cNvPicPr>
            <a:picLocks noChangeAspect="1"/>
          </p:cNvPicPr>
          <p:nvPr/>
        </p:nvPicPr>
        <p:blipFill>
          <a:blip r:embed="rId2"/>
          <a:stretch>
            <a:fillRect/>
          </a:stretch>
        </p:blipFill>
        <p:spPr>
          <a:xfrm>
            <a:off x="5297763" y="1590539"/>
            <a:ext cx="6250769" cy="3516055"/>
          </a:xfrm>
          <a:prstGeom prst="rect">
            <a:avLst/>
          </a:prstGeom>
        </p:spPr>
      </p:pic>
    </p:spTree>
    <p:extLst>
      <p:ext uri="{BB962C8B-B14F-4D97-AF65-F5344CB8AC3E}">
        <p14:creationId xmlns:p14="http://schemas.microsoft.com/office/powerpoint/2010/main" val="367530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4EE26E-AC93-1640-8025-56C7FEE3E24C}"/>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The</a:t>
            </a:r>
            <a:r>
              <a:rPr lang="zh-CN" altLang="en-US" sz="2800">
                <a:solidFill>
                  <a:schemeClr val="bg1"/>
                </a:solidFill>
              </a:rPr>
              <a:t> </a:t>
            </a:r>
            <a:r>
              <a:rPr lang="en-US" altLang="zh-CN" sz="2800">
                <a:solidFill>
                  <a:schemeClr val="bg1"/>
                </a:solidFill>
              </a:rPr>
              <a:t>First</a:t>
            </a:r>
            <a:r>
              <a:rPr lang="zh-CN" altLang="en-US" sz="2800">
                <a:solidFill>
                  <a:schemeClr val="bg1"/>
                </a:solidFill>
              </a:rPr>
              <a:t> </a:t>
            </a:r>
            <a:r>
              <a:rPr lang="en-US" altLang="zh-CN" sz="2800">
                <a:solidFill>
                  <a:schemeClr val="bg1"/>
                </a:solidFill>
              </a:rPr>
              <a:t>Book</a:t>
            </a:r>
            <a:endParaRPr lang="en-US" sz="2800">
              <a:solidFill>
                <a:schemeClr val="bg1"/>
              </a:solidFill>
            </a:endParaRPr>
          </a:p>
        </p:txBody>
      </p:sp>
      <p:sp>
        <p:nvSpPr>
          <p:cNvPr id="3" name="Content Placeholder 2">
            <a:extLst>
              <a:ext uri="{FF2B5EF4-FFF2-40B4-BE49-F238E27FC236}">
                <a16:creationId xmlns:a16="http://schemas.microsoft.com/office/drawing/2014/main" id="{0C02D0C2-52B0-B949-A426-12FEF3073932}"/>
              </a:ext>
            </a:extLst>
          </p:cNvPr>
          <p:cNvSpPr>
            <a:spLocks noGrp="1"/>
          </p:cNvSpPr>
          <p:nvPr>
            <p:ph idx="1"/>
          </p:nvPr>
        </p:nvSpPr>
        <p:spPr>
          <a:xfrm>
            <a:off x="643468" y="2638044"/>
            <a:ext cx="3363974" cy="3415622"/>
          </a:xfrm>
        </p:spPr>
        <p:txBody>
          <a:bodyPr>
            <a:normAutofit/>
          </a:bodyPr>
          <a:lstStyle/>
          <a:p>
            <a:r>
              <a:rPr lang="en-US" altLang="zh-CN" sz="2000">
                <a:solidFill>
                  <a:schemeClr val="bg1"/>
                </a:solidFill>
              </a:rPr>
              <a:t>Advantage?</a:t>
            </a:r>
          </a:p>
          <a:p>
            <a:pPr lvl="1"/>
            <a:r>
              <a:rPr lang="en-US" altLang="zh-CN" sz="2000">
                <a:solidFill>
                  <a:schemeClr val="bg1"/>
                </a:solidFill>
              </a:rPr>
              <a:t>Quick</a:t>
            </a:r>
            <a:r>
              <a:rPr lang="zh-CN" altLang="en-US" sz="2000">
                <a:solidFill>
                  <a:schemeClr val="bg1"/>
                </a:solidFill>
              </a:rPr>
              <a:t> </a:t>
            </a:r>
            <a:r>
              <a:rPr lang="en-US" altLang="zh-CN" sz="2000">
                <a:solidFill>
                  <a:schemeClr val="bg1"/>
                </a:solidFill>
              </a:rPr>
              <a:t>Inference</a:t>
            </a:r>
          </a:p>
          <a:p>
            <a:pPr lvl="1"/>
            <a:r>
              <a:rPr lang="en-US" altLang="zh-CN" sz="2000">
                <a:solidFill>
                  <a:schemeClr val="bg1"/>
                </a:solidFill>
              </a:rPr>
              <a:t>Easy</a:t>
            </a:r>
            <a:r>
              <a:rPr lang="zh-CN" altLang="en-US" sz="2000">
                <a:solidFill>
                  <a:schemeClr val="bg1"/>
                </a:solidFill>
              </a:rPr>
              <a:t> </a:t>
            </a:r>
            <a:r>
              <a:rPr lang="en-US" altLang="zh-CN" sz="2000">
                <a:solidFill>
                  <a:schemeClr val="bg1"/>
                </a:solidFill>
              </a:rPr>
              <a:t>Computing</a:t>
            </a:r>
          </a:p>
          <a:p>
            <a:pPr lvl="1"/>
            <a:r>
              <a:rPr lang="en-US" altLang="zh-CN" sz="2000">
                <a:solidFill>
                  <a:schemeClr val="bg1"/>
                </a:solidFill>
              </a:rPr>
              <a:t>….</a:t>
            </a:r>
          </a:p>
          <a:p>
            <a:endParaRPr lang="en-US" altLang="zh-CN" sz="2000">
              <a:solidFill>
                <a:schemeClr val="bg1"/>
              </a:solidFill>
            </a:endParaRPr>
          </a:p>
          <a:p>
            <a:r>
              <a:rPr lang="en-US" altLang="zh-CN" sz="2000">
                <a:solidFill>
                  <a:schemeClr val="bg1"/>
                </a:solidFill>
              </a:rPr>
              <a:t>Disadvantage?</a:t>
            </a:r>
          </a:p>
          <a:p>
            <a:pPr lvl="1"/>
            <a:r>
              <a:rPr lang="en-US" altLang="zh-CN" sz="2000">
                <a:solidFill>
                  <a:schemeClr val="bg1"/>
                </a:solidFill>
              </a:rPr>
              <a:t>Heavy</a:t>
            </a:r>
          </a:p>
          <a:p>
            <a:pPr lvl="1"/>
            <a:r>
              <a:rPr lang="en-US" altLang="zh-CN" sz="2000">
                <a:solidFill>
                  <a:schemeClr val="bg1"/>
                </a:solidFill>
              </a:rPr>
              <a:t>…</a:t>
            </a:r>
          </a:p>
        </p:txBody>
      </p:sp>
      <p:pic>
        <p:nvPicPr>
          <p:cNvPr id="4" name="Picture 3" descr="A screenshot of a cell phone&#13;&#10;&#13;&#10;Description automatically generated">
            <a:extLst>
              <a:ext uri="{FF2B5EF4-FFF2-40B4-BE49-F238E27FC236}">
                <a16:creationId xmlns:a16="http://schemas.microsoft.com/office/drawing/2014/main" id="{DE4A9FDD-6F26-894A-9099-180428A647B8}"/>
              </a:ext>
            </a:extLst>
          </p:cNvPr>
          <p:cNvPicPr>
            <a:picLocks noChangeAspect="1"/>
          </p:cNvPicPr>
          <p:nvPr/>
        </p:nvPicPr>
        <p:blipFill>
          <a:blip r:embed="rId2"/>
          <a:stretch>
            <a:fillRect/>
          </a:stretch>
        </p:blipFill>
        <p:spPr>
          <a:xfrm>
            <a:off x="5297763" y="1590539"/>
            <a:ext cx="6250769" cy="3516055"/>
          </a:xfrm>
          <a:prstGeom prst="rect">
            <a:avLst/>
          </a:prstGeom>
        </p:spPr>
      </p:pic>
      <p:sp>
        <p:nvSpPr>
          <p:cNvPr id="10" name="Rectangle 9">
            <a:extLst>
              <a:ext uri="{FF2B5EF4-FFF2-40B4-BE49-F238E27FC236}">
                <a16:creationId xmlns:a16="http://schemas.microsoft.com/office/drawing/2014/main" id="{5EA91460-12B0-6F44-9470-C9A473266295}"/>
              </a:ext>
            </a:extLst>
          </p:cNvPr>
          <p:cNvSpPr/>
          <p:nvPr/>
        </p:nvSpPr>
        <p:spPr>
          <a:xfrm>
            <a:off x="2429660" y="2150267"/>
            <a:ext cx="4000358" cy="2557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F5CB48-FF37-F44E-AB00-449FBAC605A4}"/>
              </a:ext>
            </a:extLst>
          </p:cNvPr>
          <p:cNvSpPr txBox="1"/>
          <p:nvPr/>
        </p:nvSpPr>
        <p:spPr>
          <a:xfrm>
            <a:off x="2538408" y="3957421"/>
            <a:ext cx="2112501" cy="369332"/>
          </a:xfrm>
          <a:prstGeom prst="rect">
            <a:avLst/>
          </a:prstGeom>
          <a:noFill/>
        </p:spPr>
        <p:txBody>
          <a:bodyPr wrap="none" rtlCol="0">
            <a:spAutoFit/>
          </a:bodyPr>
          <a:lstStyle/>
          <a:p>
            <a:r>
              <a:rPr lang="en-US" altLang="zh-CN" dirty="0">
                <a:solidFill>
                  <a:srgbClr val="FF0000"/>
                </a:solidFill>
              </a:rPr>
              <a:t>K-nearest</a:t>
            </a:r>
            <a:r>
              <a:rPr lang="zh-CN" altLang="en-US" dirty="0">
                <a:solidFill>
                  <a:srgbClr val="FF0000"/>
                </a:solidFill>
              </a:rPr>
              <a:t> </a:t>
            </a:r>
            <a:r>
              <a:rPr lang="en-US" altLang="zh-CN" dirty="0">
                <a:solidFill>
                  <a:srgbClr val="FF0000"/>
                </a:solidFill>
              </a:rPr>
              <a:t>neighbors</a:t>
            </a:r>
            <a:r>
              <a:rPr lang="zh-CN" altLang="en-US"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353949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2DF4-15B3-8841-9B12-E346665FF6C9}"/>
              </a:ext>
            </a:extLst>
          </p:cNvPr>
          <p:cNvSpPr>
            <a:spLocks noGrp="1"/>
          </p:cNvSpPr>
          <p:nvPr>
            <p:ph type="title"/>
          </p:nvPr>
        </p:nvSpPr>
        <p:spPr/>
        <p:txBody>
          <a:bodyPr/>
          <a:lstStyle/>
          <a:p>
            <a:r>
              <a:rPr lang="en-US" altLang="zh-CN" dirty="0"/>
              <a:t>How</a:t>
            </a:r>
            <a:r>
              <a:rPr lang="zh-CN" altLang="en-US" dirty="0"/>
              <a:t> </a:t>
            </a:r>
            <a:r>
              <a:rPr lang="en-US" altLang="zh-CN" dirty="0"/>
              <a:t>could</a:t>
            </a:r>
            <a:r>
              <a:rPr lang="zh-CN" altLang="en-US" dirty="0"/>
              <a:t> </a:t>
            </a:r>
            <a:r>
              <a:rPr lang="en-US" altLang="zh-CN" dirty="0"/>
              <a:t>we</a:t>
            </a:r>
            <a:r>
              <a:rPr lang="zh-CN" altLang="en-US" dirty="0"/>
              <a:t> </a:t>
            </a:r>
            <a:r>
              <a:rPr lang="en-US" altLang="zh-CN" dirty="0"/>
              <a:t>achieve</a:t>
            </a:r>
            <a:r>
              <a:rPr lang="zh-CN" altLang="en-US" dirty="0"/>
              <a:t> </a:t>
            </a:r>
            <a:r>
              <a:rPr lang="en-US" altLang="zh-CN" dirty="0"/>
              <a:t>k-nearest</a:t>
            </a:r>
            <a:r>
              <a:rPr lang="zh-CN" altLang="en-US" dirty="0"/>
              <a:t> </a:t>
            </a:r>
            <a:r>
              <a:rPr lang="en-US" altLang="zh-CN" dirty="0"/>
              <a:t>algorithm?</a:t>
            </a:r>
            <a:endParaRPr lang="en-US" dirty="0"/>
          </a:p>
        </p:txBody>
      </p:sp>
      <p:sp>
        <p:nvSpPr>
          <p:cNvPr id="3" name="Content Placeholder 2">
            <a:extLst>
              <a:ext uri="{FF2B5EF4-FFF2-40B4-BE49-F238E27FC236}">
                <a16:creationId xmlns:a16="http://schemas.microsoft.com/office/drawing/2014/main" id="{BF1EA30C-9F5B-8D4A-BBA7-CA0E891BBF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692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B653B6-4ABB-374C-B0C3-7BED685D2A9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dirty="0">
                <a:solidFill>
                  <a:srgbClr val="FFFFFF"/>
                </a:solidFill>
              </a:rPr>
              <a:t>The second book</a:t>
            </a:r>
            <a:endParaRPr lang="en-US" sz="5400" dirty="0">
              <a:solidFill>
                <a:srgbClr val="FFFFFF"/>
              </a:solidFill>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A9AC87F-E105-F04E-9986-554F764110A1}"/>
              </a:ext>
            </a:extLst>
          </p:cNvPr>
          <p:cNvPicPr>
            <a:picLocks noChangeAspect="1"/>
          </p:cNvPicPr>
          <p:nvPr/>
        </p:nvPicPr>
        <p:blipFill>
          <a:blip r:embed="rId2"/>
          <a:stretch>
            <a:fillRect/>
          </a:stretch>
        </p:blipFill>
        <p:spPr>
          <a:xfrm>
            <a:off x="1370524" y="2426818"/>
            <a:ext cx="3378002"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C8FB91C-8509-A44F-83F8-EB0778BC7C50}"/>
              </a:ext>
            </a:extLst>
          </p:cNvPr>
          <p:cNvPicPr>
            <a:picLocks noGrp="1" noChangeAspect="1"/>
          </p:cNvPicPr>
          <p:nvPr>
            <p:ph idx="1"/>
          </p:nvPr>
        </p:nvPicPr>
        <p:blipFill>
          <a:blip r:embed="rId3"/>
          <a:stretch>
            <a:fillRect/>
          </a:stretch>
        </p:blipFill>
        <p:spPr>
          <a:xfrm>
            <a:off x="6445073" y="2611544"/>
            <a:ext cx="5455917" cy="3628184"/>
          </a:xfrm>
          <a:prstGeom prst="rect">
            <a:avLst/>
          </a:prstGeom>
        </p:spPr>
      </p:pic>
    </p:spTree>
    <p:extLst>
      <p:ext uri="{BB962C8B-B14F-4D97-AF65-F5344CB8AC3E}">
        <p14:creationId xmlns:p14="http://schemas.microsoft.com/office/powerpoint/2010/main" val="263321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B653B6-4ABB-374C-B0C3-7BED685D2A9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altLang="zh-CN" sz="5400" dirty="0">
                <a:solidFill>
                  <a:srgbClr val="FFFFFF"/>
                </a:solidFill>
              </a:rPr>
              <a:t>The second book</a:t>
            </a:r>
            <a:endParaRPr lang="en-US" sz="5400" dirty="0">
              <a:solidFill>
                <a:srgbClr val="FFFFFF"/>
              </a:solidFill>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A9AC87F-E105-F04E-9986-554F764110A1}"/>
              </a:ext>
            </a:extLst>
          </p:cNvPr>
          <p:cNvPicPr>
            <a:picLocks noChangeAspect="1"/>
          </p:cNvPicPr>
          <p:nvPr/>
        </p:nvPicPr>
        <p:blipFill>
          <a:blip r:embed="rId2"/>
          <a:stretch>
            <a:fillRect/>
          </a:stretch>
        </p:blipFill>
        <p:spPr>
          <a:xfrm>
            <a:off x="1684849" y="2394252"/>
            <a:ext cx="3378002"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C8FB91C-8509-A44F-83F8-EB0778BC7C50}"/>
              </a:ext>
            </a:extLst>
          </p:cNvPr>
          <p:cNvPicPr>
            <a:picLocks noGrp="1" noChangeAspect="1"/>
          </p:cNvPicPr>
          <p:nvPr>
            <p:ph idx="1"/>
          </p:nvPr>
        </p:nvPicPr>
        <p:blipFill>
          <a:blip r:embed="rId3"/>
          <a:stretch>
            <a:fillRect/>
          </a:stretch>
        </p:blipFill>
        <p:spPr>
          <a:xfrm>
            <a:off x="6445073" y="2611544"/>
            <a:ext cx="5455917" cy="3628184"/>
          </a:xfrm>
          <a:prstGeom prst="rect">
            <a:avLst/>
          </a:prstGeom>
        </p:spPr>
      </p:pic>
      <p:sp>
        <p:nvSpPr>
          <p:cNvPr id="8" name="Rectangle 7">
            <a:extLst>
              <a:ext uri="{FF2B5EF4-FFF2-40B4-BE49-F238E27FC236}">
                <a16:creationId xmlns:a16="http://schemas.microsoft.com/office/drawing/2014/main" id="{19C65F77-12CD-2D40-8F78-60681AC7BA3C}"/>
              </a:ext>
            </a:extLst>
          </p:cNvPr>
          <p:cNvSpPr/>
          <p:nvPr/>
        </p:nvSpPr>
        <p:spPr>
          <a:xfrm>
            <a:off x="3589386" y="2792532"/>
            <a:ext cx="4000358" cy="2557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4CFB48-21F0-3940-85B4-B6A3C3AA5EB2}"/>
              </a:ext>
            </a:extLst>
          </p:cNvPr>
          <p:cNvSpPr txBox="1"/>
          <p:nvPr/>
        </p:nvSpPr>
        <p:spPr>
          <a:xfrm>
            <a:off x="4897865" y="3628672"/>
            <a:ext cx="1438535" cy="369332"/>
          </a:xfrm>
          <a:prstGeom prst="rect">
            <a:avLst/>
          </a:prstGeom>
          <a:noFill/>
        </p:spPr>
        <p:txBody>
          <a:bodyPr wrap="none" rtlCol="0">
            <a:spAutoFit/>
          </a:bodyPr>
          <a:lstStyle/>
          <a:p>
            <a:r>
              <a:rPr lang="en-US" altLang="zh-CN" dirty="0">
                <a:solidFill>
                  <a:srgbClr val="FF0000"/>
                </a:solidFill>
              </a:rPr>
              <a:t>Decision</a:t>
            </a:r>
            <a:r>
              <a:rPr lang="zh-CN" altLang="en-US" dirty="0">
                <a:solidFill>
                  <a:srgbClr val="FF0000"/>
                </a:solidFill>
              </a:rPr>
              <a:t> </a:t>
            </a:r>
            <a:r>
              <a:rPr lang="en-US" altLang="zh-CN" dirty="0">
                <a:solidFill>
                  <a:srgbClr val="FF0000"/>
                </a:solidFill>
              </a:rPr>
              <a:t>Tree</a:t>
            </a:r>
            <a:endParaRPr lang="en-US" dirty="0">
              <a:solidFill>
                <a:srgbClr val="FF0000"/>
              </a:solidFill>
            </a:endParaRPr>
          </a:p>
        </p:txBody>
      </p:sp>
    </p:spTree>
    <p:extLst>
      <p:ext uri="{BB962C8B-B14F-4D97-AF65-F5344CB8AC3E}">
        <p14:creationId xmlns:p14="http://schemas.microsoft.com/office/powerpoint/2010/main" val="3943928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653B6-4ABB-374C-B0C3-7BED685D2A98}"/>
              </a:ext>
            </a:extLst>
          </p:cNvPr>
          <p:cNvSpPr>
            <a:spLocks noGrp="1"/>
          </p:cNvSpPr>
          <p:nvPr>
            <p:ph type="title"/>
          </p:nvPr>
        </p:nvSpPr>
        <p:spPr>
          <a:xfrm>
            <a:off x="838200" y="723578"/>
            <a:ext cx="4595071" cy="1645501"/>
          </a:xfrm>
        </p:spPr>
        <p:txBody>
          <a:bodyPr vert="horz" lIns="91440" tIns="45720" rIns="91440" bIns="45720" rtlCol="0">
            <a:normAutofit/>
          </a:bodyPr>
          <a:lstStyle/>
          <a:p>
            <a:r>
              <a:rPr lang="en-US" altLang="zh-CN" dirty="0"/>
              <a:t>The third book</a:t>
            </a:r>
            <a:endParaRPr lang="en-US" dirty="0"/>
          </a:p>
        </p:txBody>
      </p:sp>
      <p:sp>
        <p:nvSpPr>
          <p:cNvPr id="7" name="Content Placeholder 6">
            <a:extLst>
              <a:ext uri="{FF2B5EF4-FFF2-40B4-BE49-F238E27FC236}">
                <a16:creationId xmlns:a16="http://schemas.microsoft.com/office/drawing/2014/main" id="{5C8ED5B4-152B-C84E-B8FD-AE248F70BC99}"/>
              </a:ext>
            </a:extLst>
          </p:cNvPr>
          <p:cNvSpPr>
            <a:spLocks noGrp="1"/>
          </p:cNvSpPr>
          <p:nvPr>
            <p:ph idx="1"/>
          </p:nvPr>
        </p:nvSpPr>
        <p:spPr>
          <a:xfrm>
            <a:off x="838200" y="2548467"/>
            <a:ext cx="4595071" cy="3628495"/>
          </a:xfrm>
        </p:spPr>
        <p:txBody>
          <a:bodyPr>
            <a:normAutofit/>
          </a:bodyPr>
          <a:lstStyle/>
          <a:p>
            <a:endParaRPr lang="en-US" sz="2000"/>
          </a:p>
        </p:txBody>
      </p:sp>
      <p:sp>
        <p:nvSpPr>
          <p:cNvPr id="19" name="Rectangle 18">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D851321-5E06-1449-823B-FED5080200E3}"/>
              </a:ext>
            </a:extLst>
          </p:cNvPr>
          <p:cNvPicPr>
            <a:picLocks noChangeAspect="1"/>
          </p:cNvPicPr>
          <p:nvPr/>
        </p:nvPicPr>
        <p:blipFill>
          <a:blip r:embed="rId2"/>
          <a:stretch>
            <a:fillRect/>
          </a:stretch>
        </p:blipFill>
        <p:spPr>
          <a:xfrm>
            <a:off x="6420908" y="497542"/>
            <a:ext cx="2364317" cy="2388198"/>
          </a:xfrm>
          <a:prstGeom prst="rect">
            <a:avLst/>
          </a:prstGeom>
        </p:spPr>
      </p:pic>
      <p:sp>
        <p:nvSpPr>
          <p:cNvPr id="25" name="Rectangle 24">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60B1B9C-DD61-EA47-BB6C-6BA9F8067467}"/>
              </a:ext>
            </a:extLst>
          </p:cNvPr>
          <p:cNvPicPr>
            <a:picLocks noChangeAspect="1"/>
          </p:cNvPicPr>
          <p:nvPr/>
        </p:nvPicPr>
        <p:blipFill>
          <a:blip r:embed="rId3"/>
          <a:stretch>
            <a:fillRect/>
          </a:stretch>
        </p:blipFill>
        <p:spPr>
          <a:xfrm>
            <a:off x="9502775" y="1026677"/>
            <a:ext cx="2364317" cy="1329928"/>
          </a:xfrm>
          <a:prstGeom prst="rect">
            <a:avLst/>
          </a:prstGeom>
        </p:spPr>
      </p:pic>
      <p:pic>
        <p:nvPicPr>
          <p:cNvPr id="3" name="Picture 2">
            <a:extLst>
              <a:ext uri="{FF2B5EF4-FFF2-40B4-BE49-F238E27FC236}">
                <a16:creationId xmlns:a16="http://schemas.microsoft.com/office/drawing/2014/main" id="{93B63CCE-0258-024D-85BD-47627376AE21}"/>
              </a:ext>
            </a:extLst>
          </p:cNvPr>
          <p:cNvPicPr>
            <a:picLocks noChangeAspect="1"/>
          </p:cNvPicPr>
          <p:nvPr/>
        </p:nvPicPr>
        <p:blipFill>
          <a:blip r:embed="rId4"/>
          <a:stretch>
            <a:fillRect/>
          </a:stretch>
        </p:blipFill>
        <p:spPr>
          <a:xfrm>
            <a:off x="6420908" y="4089281"/>
            <a:ext cx="5446184" cy="1974240"/>
          </a:xfrm>
          <a:prstGeom prst="rect">
            <a:avLst/>
          </a:prstGeom>
        </p:spPr>
      </p:pic>
    </p:spTree>
    <p:extLst>
      <p:ext uri="{BB962C8B-B14F-4D97-AF65-F5344CB8AC3E}">
        <p14:creationId xmlns:p14="http://schemas.microsoft.com/office/powerpoint/2010/main" val="284534962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653B6-4ABB-374C-B0C3-7BED685D2A98}"/>
              </a:ext>
            </a:extLst>
          </p:cNvPr>
          <p:cNvSpPr>
            <a:spLocks noGrp="1"/>
          </p:cNvSpPr>
          <p:nvPr>
            <p:ph type="title"/>
          </p:nvPr>
        </p:nvSpPr>
        <p:spPr>
          <a:xfrm>
            <a:off x="838200" y="723578"/>
            <a:ext cx="4595071" cy="1645501"/>
          </a:xfrm>
        </p:spPr>
        <p:txBody>
          <a:bodyPr vert="horz" lIns="91440" tIns="45720" rIns="91440" bIns="45720" rtlCol="0">
            <a:normAutofit/>
          </a:bodyPr>
          <a:lstStyle/>
          <a:p>
            <a:r>
              <a:rPr lang="en-US" altLang="zh-CN" dirty="0"/>
              <a:t>The third book</a:t>
            </a:r>
            <a:endParaRPr lang="en-US" dirty="0"/>
          </a:p>
        </p:txBody>
      </p:sp>
      <p:sp>
        <p:nvSpPr>
          <p:cNvPr id="7" name="Content Placeholder 6">
            <a:extLst>
              <a:ext uri="{FF2B5EF4-FFF2-40B4-BE49-F238E27FC236}">
                <a16:creationId xmlns:a16="http://schemas.microsoft.com/office/drawing/2014/main" id="{5C8ED5B4-152B-C84E-B8FD-AE248F70BC99}"/>
              </a:ext>
            </a:extLst>
          </p:cNvPr>
          <p:cNvSpPr>
            <a:spLocks noGrp="1"/>
          </p:cNvSpPr>
          <p:nvPr>
            <p:ph idx="1"/>
          </p:nvPr>
        </p:nvSpPr>
        <p:spPr>
          <a:xfrm>
            <a:off x="838200" y="2548467"/>
            <a:ext cx="4595071" cy="3628495"/>
          </a:xfrm>
        </p:spPr>
        <p:txBody>
          <a:bodyPr>
            <a:normAutofit/>
          </a:bodyPr>
          <a:lstStyle/>
          <a:p>
            <a:r>
              <a:rPr lang="en-US" altLang="zh-CN" sz="2000" dirty="0"/>
              <a:t>P</a:t>
            </a:r>
            <a:r>
              <a:rPr lang="zh-CN" altLang="en-US" sz="2000" dirty="0"/>
              <a:t>（</a:t>
            </a:r>
            <a:r>
              <a:rPr lang="en-US" altLang="zh-CN" sz="2000" dirty="0"/>
              <a:t>U|A1,</a:t>
            </a:r>
            <a:r>
              <a:rPr lang="zh-CN" altLang="en-US" sz="2000" dirty="0"/>
              <a:t> </a:t>
            </a:r>
            <a:r>
              <a:rPr lang="en-US" altLang="zh-CN" sz="2000" dirty="0"/>
              <a:t>A2,</a:t>
            </a:r>
            <a:r>
              <a:rPr lang="zh-CN" altLang="en-US" sz="2000" dirty="0"/>
              <a:t> </a:t>
            </a:r>
            <a:r>
              <a:rPr lang="en-US" altLang="zh-CN" sz="2000" dirty="0"/>
              <a:t>A3</a:t>
            </a:r>
            <a:r>
              <a:rPr lang="zh-CN" altLang="en-US" sz="2000" dirty="0"/>
              <a:t>）</a:t>
            </a:r>
            <a:endParaRPr lang="en-US" altLang="zh-CN" sz="2000" dirty="0"/>
          </a:p>
          <a:p>
            <a:pPr lvl="1"/>
            <a:r>
              <a:rPr lang="zh-CN" altLang="en-US" sz="2000" dirty="0"/>
              <a:t> </a:t>
            </a:r>
            <a:r>
              <a:rPr lang="en-US" altLang="zh-CN" sz="2000" dirty="0"/>
              <a:t>~</a:t>
            </a:r>
            <a:r>
              <a:rPr lang="zh-CN" altLang="en-US" sz="2000" dirty="0"/>
              <a:t> </a:t>
            </a:r>
            <a:r>
              <a:rPr lang="en-US" altLang="zh-CN" sz="2000" dirty="0"/>
              <a:t>P(A1|U)</a:t>
            </a:r>
            <a:r>
              <a:rPr lang="zh-CN" altLang="en-US" sz="2000" dirty="0"/>
              <a:t> * </a:t>
            </a:r>
            <a:r>
              <a:rPr lang="en-US" altLang="zh-CN" sz="2000" dirty="0"/>
              <a:t>P(A2|U)</a:t>
            </a:r>
            <a:r>
              <a:rPr lang="zh-CN" altLang="en-US" sz="2000" dirty="0"/>
              <a:t> * </a:t>
            </a:r>
            <a:r>
              <a:rPr lang="en-US" altLang="zh-CN" sz="2000" dirty="0"/>
              <a:t>P(A3|U)</a:t>
            </a:r>
            <a:r>
              <a:rPr lang="zh-CN" altLang="en-US" sz="2000" dirty="0"/>
              <a:t> </a:t>
            </a:r>
            <a:endParaRPr lang="en-US" altLang="zh-CN" sz="2000" dirty="0"/>
          </a:p>
          <a:p>
            <a:pPr lvl="1"/>
            <a:endParaRPr lang="en-US" sz="2000" dirty="0"/>
          </a:p>
          <a:p>
            <a:pPr lvl="1"/>
            <a:endParaRPr lang="en-US" sz="2000" dirty="0"/>
          </a:p>
          <a:p>
            <a:pPr lvl="1"/>
            <a:endParaRPr lang="en-US" sz="2000" dirty="0"/>
          </a:p>
          <a:p>
            <a:pPr lvl="1"/>
            <a:endParaRPr lang="en-US" sz="2000" dirty="0"/>
          </a:p>
          <a:p>
            <a:r>
              <a:rPr lang="en-US" altLang="zh-CN" sz="2000" dirty="0">
                <a:solidFill>
                  <a:srgbClr val="FF0000"/>
                </a:solidFill>
              </a:rPr>
              <a:t>Naïve</a:t>
            </a:r>
            <a:r>
              <a:rPr lang="zh-CN" altLang="en-US" sz="2000" dirty="0">
                <a:solidFill>
                  <a:srgbClr val="FF0000"/>
                </a:solidFill>
              </a:rPr>
              <a:t> </a:t>
            </a:r>
            <a:r>
              <a:rPr lang="en-US" altLang="zh-CN" sz="2000" dirty="0">
                <a:solidFill>
                  <a:srgbClr val="FF0000"/>
                </a:solidFill>
              </a:rPr>
              <a:t>Bayesian</a:t>
            </a:r>
            <a:r>
              <a:rPr lang="zh-CN" altLang="en-US" sz="2000" dirty="0">
                <a:solidFill>
                  <a:srgbClr val="FF0000"/>
                </a:solidFill>
              </a:rPr>
              <a:t> </a:t>
            </a:r>
            <a:r>
              <a:rPr lang="en-US" altLang="zh-CN" sz="2000" dirty="0">
                <a:solidFill>
                  <a:srgbClr val="FF0000"/>
                </a:solidFill>
              </a:rPr>
              <a:t>Classification</a:t>
            </a:r>
            <a:r>
              <a:rPr lang="zh-CN" altLang="en-US" sz="2000" dirty="0">
                <a:solidFill>
                  <a:srgbClr val="FF0000"/>
                </a:solidFill>
              </a:rPr>
              <a:t> </a:t>
            </a:r>
            <a:endParaRPr lang="en-US" sz="2000" dirty="0">
              <a:solidFill>
                <a:srgbClr val="FF0000"/>
              </a:solidFill>
            </a:endParaRPr>
          </a:p>
        </p:txBody>
      </p:sp>
      <p:sp>
        <p:nvSpPr>
          <p:cNvPr id="37" name="Rectangle 29">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1">
            <a:extLst>
              <a:ext uri="{FF2B5EF4-FFF2-40B4-BE49-F238E27FC236}">
                <a16:creationId xmlns:a16="http://schemas.microsoft.com/office/drawing/2014/main" id="{1CAB92A9-A23E-4C58-BF68-EDCB6F12A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D851321-5E06-1449-823B-FED5080200E3}"/>
              </a:ext>
            </a:extLst>
          </p:cNvPr>
          <p:cNvPicPr>
            <a:picLocks noChangeAspect="1"/>
          </p:cNvPicPr>
          <p:nvPr/>
        </p:nvPicPr>
        <p:blipFill>
          <a:blip r:embed="rId2"/>
          <a:stretch>
            <a:fillRect/>
          </a:stretch>
        </p:blipFill>
        <p:spPr>
          <a:xfrm>
            <a:off x="6420908" y="497542"/>
            <a:ext cx="2364317" cy="2388198"/>
          </a:xfrm>
          <a:prstGeom prst="rect">
            <a:avLst/>
          </a:prstGeom>
        </p:spPr>
      </p:pic>
      <p:sp>
        <p:nvSpPr>
          <p:cNvPr id="38" name="Rectangle 3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860B1B9C-DD61-EA47-BB6C-6BA9F8067467}"/>
              </a:ext>
            </a:extLst>
          </p:cNvPr>
          <p:cNvPicPr>
            <a:picLocks noChangeAspect="1"/>
          </p:cNvPicPr>
          <p:nvPr/>
        </p:nvPicPr>
        <p:blipFill>
          <a:blip r:embed="rId3"/>
          <a:stretch>
            <a:fillRect/>
          </a:stretch>
        </p:blipFill>
        <p:spPr>
          <a:xfrm>
            <a:off x="9502775" y="1026677"/>
            <a:ext cx="2364317" cy="1329928"/>
          </a:xfrm>
          <a:prstGeom prst="rect">
            <a:avLst/>
          </a:prstGeom>
        </p:spPr>
      </p:pic>
      <p:pic>
        <p:nvPicPr>
          <p:cNvPr id="4" name="Picture 3">
            <a:extLst>
              <a:ext uri="{FF2B5EF4-FFF2-40B4-BE49-F238E27FC236}">
                <a16:creationId xmlns:a16="http://schemas.microsoft.com/office/drawing/2014/main" id="{5B6AEB8F-140D-1F44-A76D-92625EE1DA49}"/>
              </a:ext>
            </a:extLst>
          </p:cNvPr>
          <p:cNvPicPr>
            <a:picLocks noChangeAspect="1"/>
          </p:cNvPicPr>
          <p:nvPr/>
        </p:nvPicPr>
        <p:blipFill>
          <a:blip r:embed="rId4"/>
          <a:stretch>
            <a:fillRect/>
          </a:stretch>
        </p:blipFill>
        <p:spPr>
          <a:xfrm>
            <a:off x="6420908" y="4573984"/>
            <a:ext cx="2364317" cy="1004834"/>
          </a:xfrm>
          <a:prstGeom prst="rect">
            <a:avLst/>
          </a:prstGeom>
        </p:spPr>
      </p:pic>
      <p:pic>
        <p:nvPicPr>
          <p:cNvPr id="3" name="Picture 2">
            <a:extLst>
              <a:ext uri="{FF2B5EF4-FFF2-40B4-BE49-F238E27FC236}">
                <a16:creationId xmlns:a16="http://schemas.microsoft.com/office/drawing/2014/main" id="{93B63CCE-0258-024D-85BD-47627376AE21}"/>
              </a:ext>
            </a:extLst>
          </p:cNvPr>
          <p:cNvPicPr>
            <a:picLocks noChangeAspect="1"/>
          </p:cNvPicPr>
          <p:nvPr/>
        </p:nvPicPr>
        <p:blipFill>
          <a:blip r:embed="rId5"/>
          <a:stretch>
            <a:fillRect/>
          </a:stretch>
        </p:blipFill>
        <p:spPr>
          <a:xfrm>
            <a:off x="9514533" y="4647869"/>
            <a:ext cx="2364317" cy="857064"/>
          </a:xfrm>
          <a:prstGeom prst="rect">
            <a:avLst/>
          </a:prstGeom>
        </p:spPr>
      </p:pic>
    </p:spTree>
    <p:extLst>
      <p:ext uri="{BB962C8B-B14F-4D97-AF65-F5344CB8AC3E}">
        <p14:creationId xmlns:p14="http://schemas.microsoft.com/office/powerpoint/2010/main" val="168216084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653B6-4ABB-374C-B0C3-7BED685D2A98}"/>
              </a:ext>
            </a:extLst>
          </p:cNvPr>
          <p:cNvSpPr>
            <a:spLocks noGrp="1"/>
          </p:cNvSpPr>
          <p:nvPr>
            <p:ph type="title"/>
          </p:nvPr>
        </p:nvSpPr>
        <p:spPr>
          <a:xfrm>
            <a:off x="838200" y="723578"/>
            <a:ext cx="4595071" cy="1645501"/>
          </a:xfrm>
        </p:spPr>
        <p:txBody>
          <a:bodyPr vert="horz" lIns="91440" tIns="45720" rIns="91440" bIns="45720" rtlCol="0">
            <a:normAutofit/>
          </a:bodyPr>
          <a:lstStyle/>
          <a:p>
            <a:r>
              <a:rPr lang="en-US" altLang="zh-CN" dirty="0"/>
              <a:t>The Forth book</a:t>
            </a:r>
            <a:endParaRPr lang="en-US" dirty="0"/>
          </a:p>
        </p:txBody>
      </p:sp>
      <p:sp>
        <p:nvSpPr>
          <p:cNvPr id="7" name="Content Placeholder 6">
            <a:extLst>
              <a:ext uri="{FF2B5EF4-FFF2-40B4-BE49-F238E27FC236}">
                <a16:creationId xmlns:a16="http://schemas.microsoft.com/office/drawing/2014/main" id="{5C8ED5B4-152B-C84E-B8FD-AE248F70BC99}"/>
              </a:ext>
            </a:extLst>
          </p:cNvPr>
          <p:cNvSpPr>
            <a:spLocks noGrp="1"/>
          </p:cNvSpPr>
          <p:nvPr>
            <p:ph idx="1"/>
          </p:nvPr>
        </p:nvSpPr>
        <p:spPr>
          <a:xfrm>
            <a:off x="838200" y="2548467"/>
            <a:ext cx="4595071" cy="3628495"/>
          </a:xfrm>
        </p:spPr>
        <p:txBody>
          <a:bodyPr>
            <a:normAutofit fontScale="62500" lnSpcReduction="20000"/>
          </a:bodyPr>
          <a:lstStyle/>
          <a:p>
            <a:r>
              <a:rPr lang="zh-CN" altLang="en-US" dirty="0"/>
              <a:t>食堂打饭 不标价钱， 问， 每种菜多少钱</a:t>
            </a:r>
            <a:r>
              <a:rPr lang="en-US" altLang="zh-CN" dirty="0"/>
              <a:t>?</a:t>
            </a:r>
          </a:p>
          <a:p>
            <a:r>
              <a:rPr lang="en-US" altLang="zh-CN" dirty="0"/>
              <a:t> </a:t>
            </a:r>
            <a:endParaRPr lang="zh-CN" altLang="en-US" sz="2000" dirty="0"/>
          </a:p>
          <a:p>
            <a:r>
              <a:rPr lang="zh-CN" altLang="en-US" dirty="0"/>
              <a:t>第一次 茄子*</a:t>
            </a:r>
            <a:r>
              <a:rPr lang="en-US" altLang="zh-CN" dirty="0"/>
              <a:t>2 + </a:t>
            </a:r>
            <a:r>
              <a:rPr lang="zh-CN" altLang="en-US" dirty="0"/>
              <a:t>⻄⽠*</a:t>
            </a:r>
            <a:r>
              <a:rPr lang="en-US" altLang="zh-CN" dirty="0"/>
              <a:t>1 + </a:t>
            </a:r>
            <a:r>
              <a:rPr lang="zh-CN" altLang="en-US" dirty="0"/>
              <a:t>馒头 * </a:t>
            </a:r>
            <a:r>
              <a:rPr lang="en-US" altLang="zh-CN" dirty="0"/>
              <a:t>1 : 7.8</a:t>
            </a:r>
            <a:r>
              <a:rPr lang="zh-CN" altLang="en-US" dirty="0"/>
              <a:t>元 </a:t>
            </a:r>
            <a:endParaRPr lang="zh-CN" altLang="en-US" sz="2000" dirty="0"/>
          </a:p>
          <a:p>
            <a:r>
              <a:rPr lang="zh-CN" altLang="en-US" dirty="0"/>
              <a:t>第二次 茄子*</a:t>
            </a:r>
            <a:r>
              <a:rPr lang="en-US" altLang="zh-CN" dirty="0"/>
              <a:t>1 + </a:t>
            </a:r>
            <a:r>
              <a:rPr lang="zh-CN" altLang="en-US" dirty="0"/>
              <a:t>⻄⽠*</a:t>
            </a:r>
            <a:r>
              <a:rPr lang="en-US" altLang="zh-CN" dirty="0"/>
              <a:t>1 + </a:t>
            </a:r>
            <a:r>
              <a:rPr lang="zh-CN" altLang="en-US" dirty="0"/>
              <a:t>馒头 * </a:t>
            </a:r>
            <a:r>
              <a:rPr lang="en-US" altLang="zh-CN" dirty="0"/>
              <a:t>2 : 6.5</a:t>
            </a:r>
            <a:r>
              <a:rPr lang="zh-CN" altLang="en-US" dirty="0"/>
              <a:t>元 </a:t>
            </a:r>
            <a:endParaRPr lang="zh-CN" altLang="en-US" sz="2000" dirty="0"/>
          </a:p>
          <a:p>
            <a:r>
              <a:rPr lang="zh-CN" altLang="en-US" dirty="0"/>
              <a:t>第三次 ⽟⽶*</a:t>
            </a:r>
            <a:r>
              <a:rPr lang="en-US" altLang="zh-CN" dirty="0"/>
              <a:t>1 + </a:t>
            </a:r>
            <a:r>
              <a:rPr lang="zh-CN" altLang="en-US" dirty="0"/>
              <a:t>菠菜*</a:t>
            </a:r>
            <a:r>
              <a:rPr lang="en-US" altLang="zh-CN" dirty="0"/>
              <a:t>2 + </a:t>
            </a:r>
            <a:r>
              <a:rPr lang="zh-CN" altLang="en-US" dirty="0"/>
              <a:t>馒头 * </a:t>
            </a:r>
            <a:r>
              <a:rPr lang="en-US" altLang="zh-CN" dirty="0"/>
              <a:t>1: </a:t>
            </a:r>
            <a:r>
              <a:rPr lang="zh-CN" altLang="en-US" dirty="0"/>
              <a:t> </a:t>
            </a:r>
            <a:r>
              <a:rPr lang="en-US" altLang="zh-CN" dirty="0"/>
              <a:t>5.6</a:t>
            </a:r>
            <a:r>
              <a:rPr lang="zh-CN" altLang="en-US" dirty="0"/>
              <a:t>元 </a:t>
            </a:r>
            <a:endParaRPr lang="zh-CN" altLang="en-US" sz="2000" dirty="0"/>
          </a:p>
          <a:p>
            <a:r>
              <a:rPr lang="en-US" altLang="zh-CN" dirty="0"/>
              <a:t>... </a:t>
            </a:r>
          </a:p>
          <a:p>
            <a:endParaRPr lang="zh-CN" altLang="en-US" sz="2000" dirty="0"/>
          </a:p>
          <a:p>
            <a:r>
              <a:rPr lang="zh-CN" altLang="en-US" dirty="0"/>
              <a:t>每种价格</a:t>
            </a:r>
            <a:r>
              <a:rPr lang="en-US" altLang="zh-CN" dirty="0"/>
              <a:t>? </a:t>
            </a:r>
          </a:p>
          <a:p>
            <a:endParaRPr lang="en-US" altLang="zh-CN" sz="2000" dirty="0"/>
          </a:p>
          <a:p>
            <a:r>
              <a:rPr lang="en-US" altLang="zh-CN" sz="2000" dirty="0">
                <a:solidFill>
                  <a:srgbClr val="FF0000"/>
                </a:solidFill>
              </a:rPr>
              <a:t>Neural</a:t>
            </a:r>
            <a:r>
              <a:rPr lang="zh-CN" altLang="en-US" sz="2000" dirty="0">
                <a:solidFill>
                  <a:srgbClr val="FF0000"/>
                </a:solidFill>
              </a:rPr>
              <a:t> </a:t>
            </a:r>
            <a:r>
              <a:rPr lang="en-US" altLang="zh-CN" sz="2000" dirty="0">
                <a:solidFill>
                  <a:srgbClr val="FF0000"/>
                </a:solidFill>
              </a:rPr>
              <a:t>Network</a:t>
            </a:r>
            <a:r>
              <a:rPr lang="zh-CN" altLang="en-US" sz="2000" dirty="0">
                <a:solidFill>
                  <a:srgbClr val="FF0000"/>
                </a:solidFill>
              </a:rPr>
              <a:t> </a:t>
            </a:r>
          </a:p>
          <a:p>
            <a:pPr lvl="1"/>
            <a:endParaRPr lang="en-US" sz="2000" dirty="0"/>
          </a:p>
          <a:p>
            <a:pPr lvl="1"/>
            <a:endParaRPr lang="en-US" sz="2000" dirty="0"/>
          </a:p>
          <a:p>
            <a:pPr lvl="1"/>
            <a:endParaRPr lang="en-US" sz="2000" dirty="0"/>
          </a:p>
        </p:txBody>
      </p:sp>
      <p:sp>
        <p:nvSpPr>
          <p:cNvPr id="37" name="Rectangle 29">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1">
            <a:extLst>
              <a:ext uri="{FF2B5EF4-FFF2-40B4-BE49-F238E27FC236}">
                <a16:creationId xmlns:a16="http://schemas.microsoft.com/office/drawing/2014/main" id="{1CAB92A9-A23E-4C58-BF68-EDCB6F12A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C98DB3F-D249-0C42-9902-2F1BE2A510C2}"/>
              </a:ext>
            </a:extLst>
          </p:cNvPr>
          <p:cNvPicPr>
            <a:picLocks noChangeAspect="1"/>
          </p:cNvPicPr>
          <p:nvPr/>
        </p:nvPicPr>
        <p:blipFill>
          <a:blip r:embed="rId2"/>
          <a:stretch>
            <a:fillRect/>
          </a:stretch>
        </p:blipFill>
        <p:spPr>
          <a:xfrm>
            <a:off x="6930994" y="319636"/>
            <a:ext cx="3757266" cy="2822124"/>
          </a:xfrm>
          <a:prstGeom prst="rect">
            <a:avLst/>
          </a:prstGeom>
        </p:spPr>
      </p:pic>
      <p:pic>
        <p:nvPicPr>
          <p:cNvPr id="8" name="Picture 7">
            <a:extLst>
              <a:ext uri="{FF2B5EF4-FFF2-40B4-BE49-F238E27FC236}">
                <a16:creationId xmlns:a16="http://schemas.microsoft.com/office/drawing/2014/main" id="{FD61CD52-43CB-7948-809F-D36C1D267A5E}"/>
              </a:ext>
            </a:extLst>
          </p:cNvPr>
          <p:cNvPicPr>
            <a:picLocks noChangeAspect="1"/>
          </p:cNvPicPr>
          <p:nvPr/>
        </p:nvPicPr>
        <p:blipFill>
          <a:blip r:embed="rId3"/>
          <a:stretch>
            <a:fillRect/>
          </a:stretch>
        </p:blipFill>
        <p:spPr>
          <a:xfrm>
            <a:off x="6873844" y="3716240"/>
            <a:ext cx="3871566" cy="2911178"/>
          </a:xfrm>
          <a:prstGeom prst="rect">
            <a:avLst/>
          </a:prstGeom>
        </p:spPr>
      </p:pic>
    </p:spTree>
    <p:extLst>
      <p:ext uri="{BB962C8B-B14F-4D97-AF65-F5344CB8AC3E}">
        <p14:creationId xmlns:p14="http://schemas.microsoft.com/office/powerpoint/2010/main" val="220557528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CAAEB1-C304-1D46-9A6E-66CA7A3228CC}"/>
              </a:ext>
            </a:extLst>
          </p:cNvPr>
          <p:cNvSpPr>
            <a:spLocks noGrp="1"/>
          </p:cNvSpPr>
          <p:nvPr>
            <p:ph type="title"/>
          </p:nvPr>
        </p:nvSpPr>
        <p:spPr>
          <a:xfrm>
            <a:off x="863029" y="1012004"/>
            <a:ext cx="3416158" cy="4795408"/>
          </a:xfrm>
        </p:spPr>
        <p:txBody>
          <a:bodyPr>
            <a:normAutofit/>
          </a:bodyPr>
          <a:lstStyle/>
          <a:p>
            <a:r>
              <a:rPr lang="en-US">
                <a:solidFill>
                  <a:srgbClr val="FFFFFF"/>
                </a:solidFill>
              </a:rPr>
              <a:t>Outline</a:t>
            </a:r>
          </a:p>
        </p:txBody>
      </p:sp>
      <p:graphicFrame>
        <p:nvGraphicFramePr>
          <p:cNvPr id="5" name="Content Placeholder 2">
            <a:extLst>
              <a:ext uri="{FF2B5EF4-FFF2-40B4-BE49-F238E27FC236}">
                <a16:creationId xmlns:a16="http://schemas.microsoft.com/office/drawing/2014/main" id="{AA901545-7926-461E-A755-50CCED11B98D}"/>
              </a:ext>
            </a:extLst>
          </p:cNvPr>
          <p:cNvGraphicFramePr>
            <a:graphicFrameLocks noGrp="1"/>
          </p:cNvGraphicFramePr>
          <p:nvPr>
            <p:ph idx="1"/>
            <p:extLst>
              <p:ext uri="{D42A27DB-BD31-4B8C-83A1-F6EECF244321}">
                <p14:modId xmlns:p14="http://schemas.microsoft.com/office/powerpoint/2010/main" val="423361971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935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3DB2F-352B-B644-AE53-7CB2C49E7277}"/>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altLang="zh-CN" sz="2800">
                <a:solidFill>
                  <a:schemeClr val="bg1"/>
                </a:solidFill>
              </a:rPr>
              <a:t>Chat</a:t>
            </a:r>
            <a:endParaRPr lang="en-US" sz="2800">
              <a:solidFill>
                <a:schemeClr val="bg1"/>
              </a:solidFill>
            </a:endParaRPr>
          </a:p>
        </p:txBody>
      </p:sp>
      <p:sp>
        <p:nvSpPr>
          <p:cNvPr id="3" name="Content Placeholder 2">
            <a:extLst>
              <a:ext uri="{FF2B5EF4-FFF2-40B4-BE49-F238E27FC236}">
                <a16:creationId xmlns:a16="http://schemas.microsoft.com/office/drawing/2014/main" id="{75CF84F9-9022-2148-A4BC-2D77DFB3A0B1}"/>
              </a:ext>
            </a:extLst>
          </p:cNvPr>
          <p:cNvSpPr>
            <a:spLocks noGrp="1"/>
          </p:cNvSpPr>
          <p:nvPr>
            <p:ph idx="1"/>
          </p:nvPr>
        </p:nvSpPr>
        <p:spPr>
          <a:xfrm>
            <a:off x="643468" y="2638044"/>
            <a:ext cx="3363974" cy="3415622"/>
          </a:xfrm>
        </p:spPr>
        <p:txBody>
          <a:bodyPr>
            <a:normAutofit/>
          </a:bodyPr>
          <a:lstStyle/>
          <a:p>
            <a:r>
              <a:rPr lang="en-US" altLang="zh-CN" sz="2000">
                <a:solidFill>
                  <a:schemeClr val="bg1"/>
                </a:solidFill>
              </a:rPr>
              <a:t>Determine</a:t>
            </a:r>
            <a:r>
              <a:rPr lang="zh-CN" altLang="en-US" sz="2000">
                <a:solidFill>
                  <a:schemeClr val="bg1"/>
                </a:solidFill>
              </a:rPr>
              <a:t> </a:t>
            </a:r>
            <a:r>
              <a:rPr lang="en-US" altLang="zh-CN" sz="2000">
                <a:solidFill>
                  <a:schemeClr val="bg1"/>
                </a:solidFill>
              </a:rPr>
              <a:t>if</a:t>
            </a:r>
            <a:r>
              <a:rPr lang="zh-CN" altLang="en-US" sz="2000">
                <a:solidFill>
                  <a:schemeClr val="bg1"/>
                </a:solidFill>
              </a:rPr>
              <a:t> </a:t>
            </a:r>
            <a:r>
              <a:rPr lang="en-US" altLang="zh-CN" sz="2000">
                <a:solidFill>
                  <a:schemeClr val="bg1"/>
                </a:solidFill>
              </a:rPr>
              <a:t>is</a:t>
            </a:r>
            <a:r>
              <a:rPr lang="zh-CN" altLang="en-US" sz="2000">
                <a:solidFill>
                  <a:schemeClr val="bg1"/>
                </a:solidFill>
              </a:rPr>
              <a:t> </a:t>
            </a:r>
            <a:r>
              <a:rPr lang="en-US" altLang="zh-CN" sz="2000" i="1">
                <a:solidFill>
                  <a:schemeClr val="bg1"/>
                </a:solidFill>
              </a:rPr>
              <a:t>a</a:t>
            </a:r>
            <a:r>
              <a:rPr lang="zh-CN" altLang="en-US" sz="2000" i="1">
                <a:solidFill>
                  <a:schemeClr val="bg1"/>
                </a:solidFill>
              </a:rPr>
              <a:t> </a:t>
            </a:r>
            <a:r>
              <a:rPr lang="en-US" altLang="zh-CN" sz="2000" i="1">
                <a:solidFill>
                  <a:schemeClr val="bg1"/>
                </a:solidFill>
              </a:rPr>
              <a:t>valuable</a:t>
            </a:r>
            <a:r>
              <a:rPr lang="zh-CN" altLang="en-US" sz="2000" i="1">
                <a:solidFill>
                  <a:schemeClr val="bg1"/>
                </a:solidFill>
              </a:rPr>
              <a:t> </a:t>
            </a:r>
            <a:r>
              <a:rPr lang="en-US" altLang="zh-CN" sz="2000" i="1">
                <a:solidFill>
                  <a:schemeClr val="bg1"/>
                </a:solidFill>
              </a:rPr>
              <a:t>customer</a:t>
            </a:r>
            <a:r>
              <a:rPr lang="zh-CN" altLang="en-US" sz="2000" i="1">
                <a:solidFill>
                  <a:schemeClr val="bg1"/>
                </a:solidFill>
              </a:rPr>
              <a:t> </a:t>
            </a:r>
            <a:r>
              <a:rPr lang="en-US" altLang="zh-CN" sz="2000">
                <a:solidFill>
                  <a:schemeClr val="bg1"/>
                </a:solidFill>
              </a:rPr>
              <a:t>in</a:t>
            </a:r>
            <a:r>
              <a:rPr lang="zh-CN" altLang="en-US" sz="2000">
                <a:solidFill>
                  <a:schemeClr val="bg1"/>
                </a:solidFill>
              </a:rPr>
              <a:t> </a:t>
            </a:r>
            <a:r>
              <a:rPr lang="en-US" altLang="zh-CN" sz="2000">
                <a:solidFill>
                  <a:schemeClr val="bg1"/>
                </a:solidFill>
              </a:rPr>
              <a:t>Wechat?</a:t>
            </a:r>
          </a:p>
          <a:p>
            <a:r>
              <a:rPr lang="en-US" altLang="zh-CN" sz="2000">
                <a:solidFill>
                  <a:schemeClr val="bg1"/>
                </a:solidFill>
              </a:rPr>
              <a:t>What</a:t>
            </a:r>
            <a:r>
              <a:rPr lang="zh-CN" altLang="en-US" sz="2000">
                <a:solidFill>
                  <a:schemeClr val="bg1"/>
                </a:solidFill>
              </a:rPr>
              <a:t> </a:t>
            </a:r>
            <a:r>
              <a:rPr lang="en-US" altLang="zh-CN" sz="2000">
                <a:solidFill>
                  <a:schemeClr val="bg1"/>
                </a:solidFill>
              </a:rPr>
              <a:t>Features</a:t>
            </a:r>
            <a:r>
              <a:rPr lang="zh-CN" altLang="en-US" sz="2000">
                <a:solidFill>
                  <a:schemeClr val="bg1"/>
                </a:solidFill>
              </a:rPr>
              <a:t> </a:t>
            </a:r>
            <a:r>
              <a:rPr lang="en-US" altLang="zh-CN" sz="2000">
                <a:solidFill>
                  <a:schemeClr val="bg1"/>
                </a:solidFill>
              </a:rPr>
              <a:t>do</a:t>
            </a:r>
            <a:r>
              <a:rPr lang="zh-CN" altLang="en-US" sz="2000">
                <a:solidFill>
                  <a:schemeClr val="bg1"/>
                </a:solidFill>
              </a:rPr>
              <a:t> </a:t>
            </a:r>
            <a:r>
              <a:rPr lang="en-US" altLang="zh-CN" sz="2000">
                <a:solidFill>
                  <a:schemeClr val="bg1"/>
                </a:solidFill>
              </a:rPr>
              <a:t>we</a:t>
            </a:r>
            <a:r>
              <a:rPr lang="zh-CN" altLang="en-US" sz="2000">
                <a:solidFill>
                  <a:schemeClr val="bg1"/>
                </a:solidFill>
              </a:rPr>
              <a:t> </a:t>
            </a:r>
            <a:r>
              <a:rPr lang="en-US" altLang="zh-CN" sz="2000">
                <a:solidFill>
                  <a:schemeClr val="bg1"/>
                </a:solidFill>
              </a:rPr>
              <a:t>need?</a:t>
            </a:r>
          </a:p>
          <a:p>
            <a:r>
              <a:rPr lang="en-US" altLang="zh-CN" sz="2000">
                <a:solidFill>
                  <a:schemeClr val="bg1"/>
                </a:solidFill>
              </a:rPr>
              <a:t>How</a:t>
            </a:r>
            <a:r>
              <a:rPr lang="zh-CN" altLang="en-US" sz="2000">
                <a:solidFill>
                  <a:schemeClr val="bg1"/>
                </a:solidFill>
              </a:rPr>
              <a:t> </a:t>
            </a:r>
            <a:r>
              <a:rPr lang="en-US" altLang="zh-CN" sz="2000">
                <a:solidFill>
                  <a:schemeClr val="bg1"/>
                </a:solidFill>
              </a:rPr>
              <a:t>to</a:t>
            </a:r>
            <a:r>
              <a:rPr lang="zh-CN" altLang="en-US" sz="2000">
                <a:solidFill>
                  <a:schemeClr val="bg1"/>
                </a:solidFill>
              </a:rPr>
              <a:t> </a:t>
            </a:r>
            <a:r>
              <a:rPr lang="en-US" altLang="zh-CN" sz="2000">
                <a:solidFill>
                  <a:schemeClr val="bg1"/>
                </a:solidFill>
              </a:rPr>
              <a:t>predicate</a:t>
            </a:r>
            <a:r>
              <a:rPr lang="zh-CN" altLang="en-US" sz="2000">
                <a:solidFill>
                  <a:schemeClr val="bg1"/>
                </a:solidFill>
              </a:rPr>
              <a:t> </a:t>
            </a:r>
            <a:r>
              <a:rPr lang="en-US" altLang="zh-CN" sz="2000">
                <a:solidFill>
                  <a:schemeClr val="bg1"/>
                </a:solidFill>
              </a:rPr>
              <a:t>it?</a:t>
            </a:r>
            <a:r>
              <a:rPr lang="zh-CN" altLang="en-US" sz="2000">
                <a:solidFill>
                  <a:schemeClr val="bg1"/>
                </a:solidFill>
              </a:rPr>
              <a:t> </a:t>
            </a:r>
            <a:endParaRPr lang="en-US" altLang="zh-CN" sz="2000">
              <a:solidFill>
                <a:schemeClr val="bg1"/>
              </a:solidFill>
            </a:endParaRPr>
          </a:p>
        </p:txBody>
      </p:sp>
      <p:pic>
        <p:nvPicPr>
          <p:cNvPr id="4" name="Picture 3">
            <a:extLst>
              <a:ext uri="{FF2B5EF4-FFF2-40B4-BE49-F238E27FC236}">
                <a16:creationId xmlns:a16="http://schemas.microsoft.com/office/drawing/2014/main" id="{5A592E9E-041C-3546-866A-666C254F37D3}"/>
              </a:ext>
            </a:extLst>
          </p:cNvPr>
          <p:cNvPicPr>
            <a:picLocks noChangeAspect="1"/>
          </p:cNvPicPr>
          <p:nvPr/>
        </p:nvPicPr>
        <p:blipFill>
          <a:blip r:embed="rId2"/>
          <a:stretch>
            <a:fillRect/>
          </a:stretch>
        </p:blipFill>
        <p:spPr>
          <a:xfrm>
            <a:off x="5297763" y="660736"/>
            <a:ext cx="6250769" cy="5375661"/>
          </a:xfrm>
          <a:prstGeom prst="rect">
            <a:avLst/>
          </a:prstGeom>
        </p:spPr>
      </p:pic>
    </p:spTree>
    <p:extLst>
      <p:ext uri="{BB962C8B-B14F-4D97-AF65-F5344CB8AC3E}">
        <p14:creationId xmlns:p14="http://schemas.microsoft.com/office/powerpoint/2010/main" val="263971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C97F3D-46DE-8141-BB04-3B5B3BB227D7}"/>
              </a:ext>
            </a:extLst>
          </p:cNvPr>
          <p:cNvPicPr>
            <a:picLocks noChangeAspect="1"/>
          </p:cNvPicPr>
          <p:nvPr/>
        </p:nvPicPr>
        <p:blipFill rotWithShape="1">
          <a:blip r:embed="rId2"/>
          <a:srcRect t="14392" b="14392"/>
          <a:stretch/>
        </p:blipFill>
        <p:spPr>
          <a:xfrm>
            <a:off x="-1" y="10"/>
            <a:ext cx="12192001" cy="4666928"/>
          </a:xfrm>
          <a:prstGeom prst="rect">
            <a:avLst/>
          </a:prstGeom>
        </p:spPr>
      </p:pic>
      <p:pic>
        <p:nvPicPr>
          <p:cNvPr id="16" name="Picture 15">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Oval 17">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283C2F-CF0E-9A44-8457-C94DD3216589}"/>
              </a:ext>
            </a:extLst>
          </p:cNvPr>
          <p:cNvSpPr>
            <a:spLocks noGrp="1"/>
          </p:cNvSpPr>
          <p:nvPr>
            <p:ph type="title"/>
          </p:nvPr>
        </p:nvSpPr>
        <p:spPr>
          <a:xfrm>
            <a:off x="795342" y="4666938"/>
            <a:ext cx="5021782" cy="1509931"/>
          </a:xfrm>
        </p:spPr>
        <p:txBody>
          <a:bodyPr>
            <a:normAutofit/>
          </a:bodyPr>
          <a:lstStyle/>
          <a:p>
            <a:r>
              <a:rPr lang="en-US" sz="4000" dirty="0">
                <a:solidFill>
                  <a:srgbClr val="000000"/>
                </a:solidFill>
              </a:rPr>
              <a:t>Two</a:t>
            </a:r>
            <a:r>
              <a:rPr lang="zh-CN" altLang="en-US" sz="4000" dirty="0">
                <a:solidFill>
                  <a:srgbClr val="000000"/>
                </a:solidFill>
              </a:rPr>
              <a:t> </a:t>
            </a:r>
            <a:r>
              <a:rPr lang="en-US" altLang="zh-CN" sz="4000" dirty="0">
                <a:solidFill>
                  <a:srgbClr val="000000"/>
                </a:solidFill>
              </a:rPr>
              <a:t>Type</a:t>
            </a:r>
            <a:endParaRPr lang="en-US" sz="4000" dirty="0">
              <a:solidFill>
                <a:srgbClr val="000000"/>
              </a:solidFill>
            </a:endParaRPr>
          </a:p>
        </p:txBody>
      </p:sp>
      <p:sp>
        <p:nvSpPr>
          <p:cNvPr id="3" name="Content Placeholder 2">
            <a:extLst>
              <a:ext uri="{FF2B5EF4-FFF2-40B4-BE49-F238E27FC236}">
                <a16:creationId xmlns:a16="http://schemas.microsoft.com/office/drawing/2014/main" id="{7C0E19A2-698B-CB46-AD08-C63B44BFE658}"/>
              </a:ext>
            </a:extLst>
          </p:cNvPr>
          <p:cNvSpPr>
            <a:spLocks noGrp="1"/>
          </p:cNvSpPr>
          <p:nvPr>
            <p:ph idx="1"/>
          </p:nvPr>
        </p:nvSpPr>
        <p:spPr>
          <a:xfrm>
            <a:off x="6470247" y="4551037"/>
            <a:ext cx="4926411" cy="1509935"/>
          </a:xfrm>
        </p:spPr>
        <p:txBody>
          <a:bodyPr anchor="ctr">
            <a:normAutofit/>
          </a:bodyPr>
          <a:lstStyle/>
          <a:p>
            <a:r>
              <a:rPr lang="en-US" altLang="zh-CN" sz="1800">
                <a:solidFill>
                  <a:srgbClr val="000000"/>
                </a:solidFill>
              </a:rPr>
              <a:t>1.</a:t>
            </a:r>
            <a:r>
              <a:rPr lang="zh-CN" altLang="en-US" sz="1800">
                <a:solidFill>
                  <a:srgbClr val="000000"/>
                </a:solidFill>
              </a:rPr>
              <a:t> </a:t>
            </a:r>
            <a:r>
              <a:rPr lang="en-US" altLang="zh-CN" sz="1800">
                <a:solidFill>
                  <a:srgbClr val="000000"/>
                </a:solidFill>
              </a:rPr>
              <a:t>Classification</a:t>
            </a:r>
          </a:p>
          <a:p>
            <a:r>
              <a:rPr lang="en-US" altLang="zh-CN" sz="1800">
                <a:solidFill>
                  <a:srgbClr val="000000"/>
                </a:solidFill>
              </a:rPr>
              <a:t>2.</a:t>
            </a:r>
            <a:r>
              <a:rPr lang="zh-CN" altLang="en-US" sz="1800">
                <a:solidFill>
                  <a:srgbClr val="000000"/>
                </a:solidFill>
              </a:rPr>
              <a:t> </a:t>
            </a:r>
            <a:r>
              <a:rPr lang="en-US" altLang="zh-CN" sz="1800">
                <a:solidFill>
                  <a:srgbClr val="000000"/>
                </a:solidFill>
              </a:rPr>
              <a:t>Regression</a:t>
            </a:r>
            <a:endParaRPr lang="en-US" sz="1800">
              <a:solidFill>
                <a:srgbClr val="000000"/>
              </a:solidFill>
            </a:endParaRPr>
          </a:p>
        </p:txBody>
      </p:sp>
    </p:spTree>
    <p:extLst>
      <p:ext uri="{BB962C8B-B14F-4D97-AF65-F5344CB8AC3E}">
        <p14:creationId xmlns:p14="http://schemas.microsoft.com/office/powerpoint/2010/main" val="419998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88D3C3-3C50-8841-A748-B86AAF7E54D3}"/>
              </a:ext>
            </a:extLst>
          </p:cNvPr>
          <p:cNvPicPr>
            <a:picLocks noChangeAspect="1"/>
          </p:cNvPicPr>
          <p:nvPr/>
        </p:nvPicPr>
        <p:blipFill rotWithShape="1">
          <a:blip r:embed="rId2">
            <a:alphaModFix/>
          </a:blip>
          <a:srcRect t="8650" r="-2" b="-2"/>
          <a:stretch/>
        </p:blipFill>
        <p:spPr>
          <a:xfrm>
            <a:off x="6083786" y="-168318"/>
            <a:ext cx="6261330" cy="3932313"/>
          </a:xfrm>
          <a:prstGeom prst="rect">
            <a:avLst/>
          </a:prstGeom>
          <a:effectLst>
            <a:softEdge rad="533400"/>
          </a:effectLst>
        </p:spPr>
      </p:pic>
      <p:pic>
        <p:nvPicPr>
          <p:cNvPr id="4" name="Picture 3">
            <a:extLst>
              <a:ext uri="{FF2B5EF4-FFF2-40B4-BE49-F238E27FC236}">
                <a16:creationId xmlns:a16="http://schemas.microsoft.com/office/drawing/2014/main" id="{FDD07B8C-61EE-1E4B-809F-F3270BEF8D70}"/>
              </a:ext>
            </a:extLst>
          </p:cNvPr>
          <p:cNvPicPr>
            <a:picLocks noChangeAspect="1"/>
          </p:cNvPicPr>
          <p:nvPr/>
        </p:nvPicPr>
        <p:blipFill rotWithShape="1">
          <a:blip r:embed="rId3"/>
          <a:srcRect t="7226" r="-1" b="25474"/>
          <a:stretch/>
        </p:blipFill>
        <p:spPr>
          <a:xfrm>
            <a:off x="6089904" y="2487168"/>
            <a:ext cx="6263640" cy="4215384"/>
          </a:xfrm>
          <a:prstGeom prst="rect">
            <a:avLst/>
          </a:prstGeom>
          <a:effectLst>
            <a:softEdge rad="533400"/>
          </a:effectLst>
        </p:spPr>
      </p:pic>
      <p:pic>
        <p:nvPicPr>
          <p:cNvPr id="41" name="Picture 9">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5142E2-813B-C741-86D2-6CA824E6C0BB}"/>
              </a:ext>
            </a:extLst>
          </p:cNvPr>
          <p:cNvSpPr>
            <a:spLocks noGrp="1"/>
          </p:cNvSpPr>
          <p:nvPr>
            <p:ph type="title"/>
          </p:nvPr>
        </p:nvSpPr>
        <p:spPr>
          <a:xfrm>
            <a:off x="804998" y="798445"/>
            <a:ext cx="4803636" cy="1311664"/>
          </a:xfrm>
        </p:spPr>
        <p:txBody>
          <a:bodyPr>
            <a:normAutofit/>
          </a:bodyPr>
          <a:lstStyle/>
          <a:p>
            <a:r>
              <a:rPr lang="en-US" altLang="zh-CN" sz="4000">
                <a:solidFill>
                  <a:srgbClr val="000000"/>
                </a:solidFill>
              </a:rPr>
              <a:t>Cluster</a:t>
            </a:r>
            <a:endParaRPr lang="en-US" sz="4000">
              <a:solidFill>
                <a:srgbClr val="000000"/>
              </a:solidFill>
            </a:endParaRPr>
          </a:p>
        </p:txBody>
      </p:sp>
      <p:sp>
        <p:nvSpPr>
          <p:cNvPr id="3" name="Content Placeholder 2">
            <a:extLst>
              <a:ext uri="{FF2B5EF4-FFF2-40B4-BE49-F238E27FC236}">
                <a16:creationId xmlns:a16="http://schemas.microsoft.com/office/drawing/2014/main" id="{AF975687-C395-D642-AF33-ADB48904156C}"/>
              </a:ext>
            </a:extLst>
          </p:cNvPr>
          <p:cNvSpPr>
            <a:spLocks noGrp="1"/>
          </p:cNvSpPr>
          <p:nvPr>
            <p:ph idx="1"/>
          </p:nvPr>
        </p:nvSpPr>
        <p:spPr>
          <a:xfrm>
            <a:off x="804997" y="2272143"/>
            <a:ext cx="4803637" cy="3788830"/>
          </a:xfrm>
        </p:spPr>
        <p:txBody>
          <a:bodyPr anchor="ctr">
            <a:normAutofit/>
          </a:bodyPr>
          <a:lstStyle/>
          <a:p>
            <a:endParaRPr lang="en-US" sz="2000">
              <a:solidFill>
                <a:srgbClr val="000000"/>
              </a:solidFill>
            </a:endParaRPr>
          </a:p>
        </p:txBody>
      </p:sp>
      <p:pic>
        <p:nvPicPr>
          <p:cNvPr id="6" name="Picture 5">
            <a:extLst>
              <a:ext uri="{FF2B5EF4-FFF2-40B4-BE49-F238E27FC236}">
                <a16:creationId xmlns:a16="http://schemas.microsoft.com/office/drawing/2014/main" id="{17CB26F4-A861-8D4E-8BF4-3C7682C3C783}"/>
              </a:ext>
            </a:extLst>
          </p:cNvPr>
          <p:cNvPicPr>
            <a:picLocks noChangeAspect="1"/>
          </p:cNvPicPr>
          <p:nvPr/>
        </p:nvPicPr>
        <p:blipFill>
          <a:blip r:embed="rId5"/>
          <a:stretch>
            <a:fillRect/>
          </a:stretch>
        </p:blipFill>
        <p:spPr>
          <a:xfrm>
            <a:off x="483292" y="2043560"/>
            <a:ext cx="5956926" cy="4015995"/>
          </a:xfrm>
          <a:prstGeom prst="rect">
            <a:avLst/>
          </a:prstGeom>
        </p:spPr>
      </p:pic>
    </p:spTree>
    <p:extLst>
      <p:ext uri="{BB962C8B-B14F-4D97-AF65-F5344CB8AC3E}">
        <p14:creationId xmlns:p14="http://schemas.microsoft.com/office/powerpoint/2010/main" val="378644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CB779-8078-B74C-933B-A1E3942E84A6}"/>
              </a:ext>
            </a:extLst>
          </p:cNvPr>
          <p:cNvSpPr>
            <a:spLocks noGrp="1"/>
          </p:cNvSpPr>
          <p:nvPr>
            <p:ph type="title"/>
          </p:nvPr>
        </p:nvSpPr>
        <p:spPr>
          <a:xfrm>
            <a:off x="821516" y="640263"/>
            <a:ext cx="6204984" cy="1344975"/>
          </a:xfrm>
        </p:spPr>
        <p:txBody>
          <a:bodyPr>
            <a:normAutofit/>
          </a:bodyPr>
          <a:lstStyle/>
          <a:p>
            <a:r>
              <a:rPr lang="en-US" altLang="zh-CN" sz="4000"/>
              <a:t>How</a:t>
            </a:r>
            <a:r>
              <a:rPr lang="zh-CN" altLang="en-US" sz="4000"/>
              <a:t> </a:t>
            </a:r>
            <a:r>
              <a:rPr lang="en-US" altLang="zh-CN" sz="4000"/>
              <a:t>to</a:t>
            </a:r>
            <a:r>
              <a:rPr lang="zh-CN" altLang="en-US" sz="4000"/>
              <a:t> </a:t>
            </a:r>
            <a:r>
              <a:rPr lang="en-US" altLang="zh-CN" sz="4000"/>
              <a:t>evaluate?</a:t>
            </a:r>
            <a:endParaRPr lang="en-US" sz="4000"/>
          </a:p>
        </p:txBody>
      </p:sp>
      <p:sp>
        <p:nvSpPr>
          <p:cNvPr id="3" name="Content Placeholder 2">
            <a:extLst>
              <a:ext uri="{FF2B5EF4-FFF2-40B4-BE49-F238E27FC236}">
                <a16:creationId xmlns:a16="http://schemas.microsoft.com/office/drawing/2014/main" id="{D61FCB78-EF7B-4246-9B67-765B7CA307F9}"/>
              </a:ext>
            </a:extLst>
          </p:cNvPr>
          <p:cNvSpPr>
            <a:spLocks noGrp="1"/>
          </p:cNvSpPr>
          <p:nvPr>
            <p:ph idx="1"/>
          </p:nvPr>
        </p:nvSpPr>
        <p:spPr>
          <a:xfrm>
            <a:off x="821515" y="2121762"/>
            <a:ext cx="6204984" cy="3626917"/>
          </a:xfrm>
        </p:spPr>
        <p:txBody>
          <a:bodyPr>
            <a:normAutofit fontScale="92500" lnSpcReduction="10000"/>
          </a:bodyPr>
          <a:lstStyle/>
          <a:p>
            <a:endParaRPr lang="en-US" altLang="zh-CN" sz="1700" dirty="0"/>
          </a:p>
          <a:p>
            <a:r>
              <a:rPr lang="en-US" altLang="zh-CN" sz="1700" dirty="0"/>
              <a:t>Accuracy</a:t>
            </a:r>
          </a:p>
          <a:p>
            <a:r>
              <a:rPr lang="en-US" altLang="zh-CN" sz="1700" dirty="0"/>
              <a:t>Precision</a:t>
            </a:r>
          </a:p>
          <a:p>
            <a:r>
              <a:rPr lang="en-US" altLang="zh-CN" sz="1700" dirty="0"/>
              <a:t>Recall</a:t>
            </a:r>
          </a:p>
          <a:p>
            <a:r>
              <a:rPr lang="en-US" altLang="zh-CN" sz="1700" dirty="0"/>
              <a:t>AOC/AUC</a:t>
            </a:r>
          </a:p>
          <a:p>
            <a:r>
              <a:rPr lang="en-US" altLang="zh-CN" sz="1700" dirty="0"/>
              <a:t>F1_score,</a:t>
            </a:r>
            <a:r>
              <a:rPr lang="zh-CN" altLang="en-US" sz="1700" dirty="0"/>
              <a:t> </a:t>
            </a:r>
            <a:r>
              <a:rPr lang="en-US" altLang="zh-CN" sz="1700" dirty="0"/>
              <a:t>F2_score</a:t>
            </a:r>
          </a:p>
          <a:p>
            <a:r>
              <a:rPr lang="en-US" altLang="zh-CN" sz="1700" dirty="0"/>
              <a:t>MSE</a:t>
            </a:r>
          </a:p>
          <a:p>
            <a:r>
              <a:rPr lang="en-US" altLang="zh-CN" sz="1700" dirty="0"/>
              <a:t>Loss</a:t>
            </a:r>
            <a:r>
              <a:rPr lang="zh-CN" altLang="en-US" sz="1700" dirty="0"/>
              <a:t> </a:t>
            </a:r>
            <a:r>
              <a:rPr lang="en-US" altLang="zh-CN" sz="1700" dirty="0"/>
              <a:t>Function</a:t>
            </a:r>
          </a:p>
          <a:p>
            <a:endParaRPr lang="en-US" sz="1700" dirty="0"/>
          </a:p>
          <a:p>
            <a:endParaRPr lang="en-US" sz="1700" dirty="0"/>
          </a:p>
          <a:p>
            <a:r>
              <a:rPr lang="en-US" altLang="zh-CN" sz="1700" dirty="0"/>
              <a:t>Generation</a:t>
            </a:r>
            <a:endParaRPr lang="en-US" sz="1700" dirty="0"/>
          </a:p>
        </p:txBody>
      </p:sp>
      <p:pic>
        <p:nvPicPr>
          <p:cNvPr id="5" name="Picture 4">
            <a:extLst>
              <a:ext uri="{FF2B5EF4-FFF2-40B4-BE49-F238E27FC236}">
                <a16:creationId xmlns:a16="http://schemas.microsoft.com/office/drawing/2014/main" id="{A97D6CE2-726D-1842-81B1-B9601F484C45}"/>
              </a:ext>
            </a:extLst>
          </p:cNvPr>
          <p:cNvPicPr>
            <a:picLocks noChangeAspect="1"/>
          </p:cNvPicPr>
          <p:nvPr/>
        </p:nvPicPr>
        <p:blipFill>
          <a:blip r:embed="rId2"/>
          <a:stretch>
            <a:fillRect/>
          </a:stretch>
        </p:blipFill>
        <p:spPr>
          <a:xfrm>
            <a:off x="7829551" y="560580"/>
            <a:ext cx="4042409" cy="1778658"/>
          </a:xfrm>
          <a:prstGeom prst="rect">
            <a:avLst/>
          </a:prstGeom>
        </p:spPr>
      </p:pic>
      <p:pic>
        <p:nvPicPr>
          <p:cNvPr id="4" name="Picture 3">
            <a:extLst>
              <a:ext uri="{FF2B5EF4-FFF2-40B4-BE49-F238E27FC236}">
                <a16:creationId xmlns:a16="http://schemas.microsoft.com/office/drawing/2014/main" id="{D147A6AA-0ACF-DF4C-AE5C-83F36A1B199C}"/>
              </a:ext>
            </a:extLst>
          </p:cNvPr>
          <p:cNvPicPr>
            <a:picLocks noChangeAspect="1"/>
          </p:cNvPicPr>
          <p:nvPr/>
        </p:nvPicPr>
        <p:blipFill>
          <a:blip r:embed="rId3"/>
          <a:stretch>
            <a:fillRect/>
          </a:stretch>
        </p:blipFill>
        <p:spPr>
          <a:xfrm>
            <a:off x="7812707" y="2339238"/>
            <a:ext cx="4042410" cy="2273854"/>
          </a:xfrm>
          <a:prstGeom prst="rect">
            <a:avLst/>
          </a:prstGeom>
        </p:spPr>
      </p:pic>
      <p:sp>
        <p:nvSpPr>
          <p:cNvPr id="11" name="Rectangle 10">
            <a:extLst>
              <a:ext uri="{FF2B5EF4-FFF2-40B4-BE49-F238E27FC236}">
                <a16:creationId xmlns:a16="http://schemas.microsoft.com/office/drawing/2014/main" id="{69524215-F4DB-384B-8A13-B5373A2BFD49}"/>
              </a:ext>
            </a:extLst>
          </p:cNvPr>
          <p:cNvSpPr/>
          <p:nvPr/>
        </p:nvSpPr>
        <p:spPr>
          <a:xfrm>
            <a:off x="7995762" y="4886905"/>
            <a:ext cx="4360830" cy="861774"/>
          </a:xfrm>
          <a:prstGeom prst="rect">
            <a:avLst/>
          </a:prstGeom>
        </p:spPr>
        <p:txBody>
          <a:bodyPr wrap="square">
            <a:spAutoFit/>
          </a:bodyPr>
          <a:lstStyle/>
          <a:p>
            <a:r>
              <a:rPr lang="en-US" sz="1400" b="0" i="0" dirty="0">
                <a:solidFill>
                  <a:srgbClr val="1D1F22"/>
                </a:solidFill>
                <a:effectLst/>
                <a:latin typeface="Helvetica" pitchFamily="2" charset="0"/>
              </a:rPr>
              <a:t>F1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a:t>
            </a:r>
            <a:r>
              <a:rPr lang="en-US" sz="1400" b="0" i="0" dirty="0">
                <a:solidFill>
                  <a:srgbClr val="208050"/>
                </a:solidFill>
                <a:effectLst/>
                <a:latin typeface="Helvetica" pitchFamily="2" charset="0"/>
              </a:rPr>
              <a:t>2</a:t>
            </a:r>
            <a:r>
              <a:rPr lang="en-US" sz="1400" b="0" i="0" dirty="0">
                <a:solidFill>
                  <a:srgbClr val="1D1F22"/>
                </a:solidFill>
                <a:effectLst/>
                <a:latin typeface="Helvetica" pitchFamily="2" charset="0"/>
              </a:rPr>
              <a:t>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(precision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recall)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(precision </a:t>
            </a:r>
            <a:r>
              <a:rPr lang="en-US" sz="1400" b="0" i="0" dirty="0">
                <a:solidFill>
                  <a:srgbClr val="666666"/>
                </a:solidFill>
                <a:effectLst/>
                <a:latin typeface="Helvetica" pitchFamily="2" charset="0"/>
              </a:rPr>
              <a:t>+</a:t>
            </a:r>
            <a:r>
              <a:rPr lang="en-US" sz="1400" b="0" i="0" dirty="0">
                <a:solidFill>
                  <a:srgbClr val="1D1F22"/>
                </a:solidFill>
                <a:effectLst/>
                <a:latin typeface="Helvetica" pitchFamily="2" charset="0"/>
              </a:rPr>
              <a:t> recall) </a:t>
            </a:r>
          </a:p>
          <a:p>
            <a:br>
              <a:rPr lang="en-US" dirty="0"/>
            </a:br>
            <a:endParaRPr lang="en-US" dirty="0"/>
          </a:p>
        </p:txBody>
      </p:sp>
      <p:pic>
        <p:nvPicPr>
          <p:cNvPr id="12" name="Picture 11">
            <a:extLst>
              <a:ext uri="{FF2B5EF4-FFF2-40B4-BE49-F238E27FC236}">
                <a16:creationId xmlns:a16="http://schemas.microsoft.com/office/drawing/2014/main" id="{68821443-0165-F640-B41E-57B389392A06}"/>
              </a:ext>
            </a:extLst>
          </p:cNvPr>
          <p:cNvPicPr>
            <a:picLocks noChangeAspect="1"/>
          </p:cNvPicPr>
          <p:nvPr/>
        </p:nvPicPr>
        <p:blipFill>
          <a:blip r:embed="rId4"/>
          <a:stretch>
            <a:fillRect/>
          </a:stretch>
        </p:blipFill>
        <p:spPr>
          <a:xfrm>
            <a:off x="8429927" y="5317792"/>
            <a:ext cx="3492500" cy="1143000"/>
          </a:xfrm>
          <a:prstGeom prst="rect">
            <a:avLst/>
          </a:prstGeom>
        </p:spPr>
      </p:pic>
    </p:spTree>
    <p:extLst>
      <p:ext uri="{BB962C8B-B14F-4D97-AF65-F5344CB8AC3E}">
        <p14:creationId xmlns:p14="http://schemas.microsoft.com/office/powerpoint/2010/main" val="2130132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Content Placeholder 3">
            <a:extLst>
              <a:ext uri="{FF2B5EF4-FFF2-40B4-BE49-F238E27FC236}">
                <a16:creationId xmlns:a16="http://schemas.microsoft.com/office/drawing/2014/main" id="{368FFCC1-D4AB-6E4F-95AF-079C5B2888E1}"/>
              </a:ext>
            </a:extLst>
          </p:cNvPr>
          <p:cNvPicPr>
            <a:picLocks noGrp="1" noChangeAspect="1"/>
          </p:cNvPicPr>
          <p:nvPr>
            <p:ph idx="1"/>
          </p:nvPr>
        </p:nvPicPr>
        <p:blipFill rotWithShape="1">
          <a:blip r:embed="rId3"/>
          <a:srcRect t="22842" b="27766"/>
          <a:stretch/>
        </p:blipFill>
        <p:spPr>
          <a:xfrm>
            <a:off x="-1" y="10"/>
            <a:ext cx="12192001" cy="4666928"/>
          </a:xfrm>
          <a:prstGeom prst="rect">
            <a:avLst/>
          </a:prstGeom>
        </p:spPr>
      </p:pic>
      <p:sp>
        <p:nvSpPr>
          <p:cNvPr id="28" name="Oval 27">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46BAA-FD78-9A46-9381-EF447C8647AB}"/>
              </a:ext>
            </a:extLst>
          </p:cNvPr>
          <p:cNvSpPr>
            <a:spLocks noGrp="1"/>
          </p:cNvSpPr>
          <p:nvPr>
            <p:ph type="title"/>
          </p:nvPr>
        </p:nvSpPr>
        <p:spPr>
          <a:xfrm>
            <a:off x="804998" y="4551037"/>
            <a:ext cx="5021782" cy="1509931"/>
          </a:xfrm>
        </p:spPr>
        <p:txBody>
          <a:bodyPr vert="horz" lIns="91440" tIns="45720" rIns="91440" bIns="45720" rtlCol="0" anchor="ctr">
            <a:normAutofit/>
          </a:bodyPr>
          <a:lstStyle/>
          <a:p>
            <a:r>
              <a:rPr lang="en-US" sz="4000">
                <a:solidFill>
                  <a:srgbClr val="000000"/>
                </a:solidFill>
              </a:rPr>
              <a:t>Overfitting &amp; Underfitting</a:t>
            </a:r>
          </a:p>
        </p:txBody>
      </p:sp>
      <p:sp>
        <p:nvSpPr>
          <p:cNvPr id="8" name="TextBox 7">
            <a:extLst>
              <a:ext uri="{FF2B5EF4-FFF2-40B4-BE49-F238E27FC236}">
                <a16:creationId xmlns:a16="http://schemas.microsoft.com/office/drawing/2014/main" id="{1410C552-61CD-AC4C-AF44-08A02FE4DD19}"/>
              </a:ext>
            </a:extLst>
          </p:cNvPr>
          <p:cNvSpPr txBox="1"/>
          <p:nvPr/>
        </p:nvSpPr>
        <p:spPr>
          <a:xfrm>
            <a:off x="6470247" y="4551037"/>
            <a:ext cx="4926411" cy="150993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a:solidFill>
                  <a:srgbClr val="000000"/>
                </a:solidFill>
              </a:rPr>
              <a:t>Why?</a:t>
            </a:r>
            <a:endParaRPr lang="en-US">
              <a:solidFill>
                <a:srgbClr val="000000"/>
              </a:solidFill>
            </a:endParaRPr>
          </a:p>
        </p:txBody>
      </p:sp>
    </p:spTree>
    <p:extLst>
      <p:ext uri="{BB962C8B-B14F-4D97-AF65-F5344CB8AC3E}">
        <p14:creationId xmlns:p14="http://schemas.microsoft.com/office/powerpoint/2010/main" val="398384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A3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961B4-3ADC-2F49-9CF8-0E9B622265BA}"/>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Lazy-Learning and Eager Learning</a:t>
            </a:r>
          </a:p>
        </p:txBody>
      </p:sp>
      <p:pic>
        <p:nvPicPr>
          <p:cNvPr id="4" name="Picture 3">
            <a:extLst>
              <a:ext uri="{FF2B5EF4-FFF2-40B4-BE49-F238E27FC236}">
                <a16:creationId xmlns:a16="http://schemas.microsoft.com/office/drawing/2014/main" id="{D8056C1D-7DA3-A14F-9921-96154566FDE2}"/>
              </a:ext>
            </a:extLst>
          </p:cNvPr>
          <p:cNvPicPr>
            <a:picLocks noChangeAspect="1"/>
          </p:cNvPicPr>
          <p:nvPr/>
        </p:nvPicPr>
        <p:blipFill rotWithShape="1">
          <a:blip r:embed="rId2"/>
          <a:srcRect t="14034" r="-1" b="4911"/>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D7C8861-7207-DE43-B56F-1E92D34D130B}"/>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Lazy Learning: Target function will be approximately locally; </a:t>
            </a:r>
          </a:p>
          <a:p>
            <a:r>
              <a:rPr lang="en-US" sz="2000">
                <a:solidFill>
                  <a:srgbClr val="FFFFFF"/>
                </a:solidFill>
              </a:rPr>
              <a:t>Dataset with few attributes. </a:t>
            </a:r>
          </a:p>
          <a:p>
            <a:endParaRPr lang="en-US" sz="2000">
              <a:solidFill>
                <a:srgbClr val="FFFFFF"/>
              </a:solidFill>
            </a:endParaRPr>
          </a:p>
        </p:txBody>
      </p:sp>
    </p:spTree>
    <p:extLst>
      <p:ext uri="{BB962C8B-B14F-4D97-AF65-F5344CB8AC3E}">
        <p14:creationId xmlns:p14="http://schemas.microsoft.com/office/powerpoint/2010/main" val="3122961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A0484F-E123-E440-ABCA-0CE307C1F6F2}"/>
              </a:ext>
            </a:extLst>
          </p:cNvPr>
          <p:cNvSpPr>
            <a:spLocks noGrp="1"/>
          </p:cNvSpPr>
          <p:nvPr>
            <p:ph type="title"/>
          </p:nvPr>
        </p:nvSpPr>
        <p:spPr>
          <a:xfrm>
            <a:off x="788466" y="780655"/>
            <a:ext cx="3751662" cy="3261168"/>
          </a:xfrm>
        </p:spPr>
        <p:txBody>
          <a:bodyPr>
            <a:normAutofit/>
          </a:bodyPr>
          <a:lstStyle/>
          <a:p>
            <a:r>
              <a:rPr lang="en-US">
                <a:solidFill>
                  <a:srgbClr val="FFFFFF"/>
                </a:solidFill>
              </a:rPr>
              <a:t>Outliner</a:t>
            </a: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8922"/>
            <a:ext cx="2138070" cy="1877811"/>
          </a:xfrm>
          <a:prstGeom prst="rect">
            <a:avLst/>
          </a:prstGeom>
          <a:solidFill>
            <a:srgbClr val="38565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69002"/>
            <a:ext cx="2146028" cy="1898903"/>
          </a:xfrm>
          <a:prstGeom prst="rect">
            <a:avLst/>
          </a:prstGeom>
          <a:solidFill>
            <a:srgbClr val="FF2F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E389F32-79F3-0E4C-BA3B-BD1B6067E875}"/>
              </a:ext>
            </a:extLst>
          </p:cNvPr>
          <p:cNvPicPr>
            <a:picLocks noChangeAspect="1"/>
          </p:cNvPicPr>
          <p:nvPr/>
        </p:nvPicPr>
        <p:blipFill>
          <a:blip r:embed="rId2"/>
          <a:stretch>
            <a:fillRect/>
          </a:stretch>
        </p:blipFill>
        <p:spPr>
          <a:xfrm>
            <a:off x="871659" y="4512569"/>
            <a:ext cx="5849640" cy="1886509"/>
          </a:xfrm>
          <a:prstGeom prst="rect">
            <a:avLst/>
          </a:prstGeom>
        </p:spPr>
      </p:pic>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C23474C-E804-2144-9F31-A988B1C98D23}"/>
              </a:ext>
            </a:extLst>
          </p:cNvPr>
          <p:cNvSpPr>
            <a:spLocks noGrp="1"/>
          </p:cNvSpPr>
          <p:nvPr>
            <p:ph idx="1"/>
          </p:nvPr>
        </p:nvSpPr>
        <p:spPr>
          <a:xfrm>
            <a:off x="7761639" y="900442"/>
            <a:ext cx="3514088" cy="5048417"/>
          </a:xfrm>
        </p:spPr>
        <p:txBody>
          <a:bodyPr anchor="ctr">
            <a:normAutofit/>
          </a:bodyPr>
          <a:lstStyle/>
          <a:p>
            <a:r>
              <a:rPr lang="en-US" sz="2400"/>
              <a:t>What’s outliner and how to detect? </a:t>
            </a:r>
          </a:p>
          <a:p>
            <a:r>
              <a:rPr lang="en-US" altLang="zh-CN" sz="2400"/>
              <a:t>Percentile</a:t>
            </a:r>
            <a:endParaRPr lang="en-US" sz="2400"/>
          </a:p>
        </p:txBody>
      </p:sp>
    </p:spTree>
    <p:extLst>
      <p:ext uri="{BB962C8B-B14F-4D97-AF65-F5344CB8AC3E}">
        <p14:creationId xmlns:p14="http://schemas.microsoft.com/office/powerpoint/2010/main" val="103479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8B1071-CE77-6B45-8F39-96B821CED7FD}"/>
              </a:ext>
            </a:extLst>
          </p:cNvPr>
          <p:cNvSpPr>
            <a:spLocks noGrp="1"/>
          </p:cNvSpPr>
          <p:nvPr>
            <p:ph type="title"/>
          </p:nvPr>
        </p:nvSpPr>
        <p:spPr>
          <a:xfrm>
            <a:off x="838200" y="365125"/>
            <a:ext cx="10515600" cy="1325563"/>
          </a:xfrm>
        </p:spPr>
        <p:txBody>
          <a:bodyPr>
            <a:normAutofit/>
          </a:bodyPr>
          <a:lstStyle/>
          <a:p>
            <a:r>
              <a:rPr lang="en-US">
                <a:solidFill>
                  <a:srgbClr val="FFFFFF"/>
                </a:solidFill>
              </a:rPr>
              <a:t>Bias and Variance</a:t>
            </a:r>
          </a:p>
        </p:txBody>
      </p:sp>
      <p:sp>
        <p:nvSpPr>
          <p:cNvPr id="3" name="Content Placeholder 2">
            <a:extLst>
              <a:ext uri="{FF2B5EF4-FFF2-40B4-BE49-F238E27FC236}">
                <a16:creationId xmlns:a16="http://schemas.microsoft.com/office/drawing/2014/main" id="{04420E75-6424-D94E-A634-ED17BDF08532}"/>
              </a:ext>
            </a:extLst>
          </p:cNvPr>
          <p:cNvSpPr>
            <a:spLocks noGrp="1"/>
          </p:cNvSpPr>
          <p:nvPr>
            <p:ph idx="1"/>
          </p:nvPr>
        </p:nvSpPr>
        <p:spPr>
          <a:xfrm>
            <a:off x="838200" y="2021249"/>
            <a:ext cx="5707565" cy="4155713"/>
          </a:xfrm>
        </p:spPr>
        <p:txBody>
          <a:bodyPr>
            <a:normAutofit/>
          </a:bodyPr>
          <a:lstStyle/>
          <a:p>
            <a:r>
              <a:rPr lang="en-US" sz="2000">
                <a:solidFill>
                  <a:srgbClr val="FFFFFF"/>
                </a:solidFill>
              </a:rPr>
              <a:t>dilemma </a:t>
            </a:r>
          </a:p>
          <a:p>
            <a:r>
              <a:rPr lang="en-US" sz="2000">
                <a:solidFill>
                  <a:srgbClr val="FFFFFF"/>
                </a:solidFill>
              </a:rPr>
              <a:t>The </a:t>
            </a:r>
            <a:r>
              <a:rPr lang="en-US" sz="2000" b="1">
                <a:solidFill>
                  <a:srgbClr val="FFFFFF"/>
                </a:solidFill>
              </a:rPr>
              <a:t>bias</a:t>
            </a:r>
            <a:r>
              <a:rPr lang="en-US" sz="2000">
                <a:solidFill>
                  <a:srgbClr val="FFFFFF"/>
                </a:solidFill>
              </a:rPr>
              <a:t> is an error from erroneous assumptions in the learning algorithm. High bias can cause an algorithm to miss the relevant relations between feature and target outputs. (underfitting); </a:t>
            </a:r>
          </a:p>
          <a:p>
            <a:pPr marL="0" indent="0">
              <a:buNone/>
            </a:pPr>
            <a:endParaRPr lang="en-US" sz="2000">
              <a:solidFill>
                <a:srgbClr val="FFFFFF"/>
              </a:solidFill>
            </a:endParaRPr>
          </a:p>
          <a:p>
            <a:r>
              <a:rPr lang="en-US" sz="2000">
                <a:solidFill>
                  <a:srgbClr val="FFFFFF"/>
                </a:solidFill>
              </a:rPr>
              <a:t>The </a:t>
            </a:r>
            <a:r>
              <a:rPr lang="en-US" sz="2000" b="1">
                <a:solidFill>
                  <a:srgbClr val="FFFFFF"/>
                </a:solidFill>
              </a:rPr>
              <a:t>variance</a:t>
            </a:r>
            <a:r>
              <a:rPr lang="en-US" sz="2000">
                <a:solidFill>
                  <a:srgbClr val="FFFFFF"/>
                </a:solidFill>
              </a:rPr>
              <a:t> is an error from sensitivity to small fluctuations in the training set. High variance can cause an algorithm to model the random noise in the training data, rather than the intended outputs (overfitting).</a:t>
            </a:r>
          </a:p>
        </p:txBody>
      </p:sp>
      <p:pic>
        <p:nvPicPr>
          <p:cNvPr id="4" name="Picture 3">
            <a:extLst>
              <a:ext uri="{FF2B5EF4-FFF2-40B4-BE49-F238E27FC236}">
                <a16:creationId xmlns:a16="http://schemas.microsoft.com/office/drawing/2014/main" id="{6430862E-4547-804F-907C-F43C164B3BA1}"/>
              </a:ext>
            </a:extLst>
          </p:cNvPr>
          <p:cNvPicPr>
            <a:picLocks noChangeAspect="1"/>
          </p:cNvPicPr>
          <p:nvPr/>
        </p:nvPicPr>
        <p:blipFill>
          <a:blip r:embed="rId2"/>
          <a:stretch>
            <a:fillRect/>
          </a:stretch>
        </p:blipFill>
        <p:spPr>
          <a:xfrm>
            <a:off x="7192537" y="1402949"/>
            <a:ext cx="4313662" cy="2706824"/>
          </a:xfrm>
          <a:prstGeom prst="rect">
            <a:avLst/>
          </a:prstGeom>
        </p:spPr>
      </p:pic>
      <p:pic>
        <p:nvPicPr>
          <p:cNvPr id="5" name="Picture 4">
            <a:extLst>
              <a:ext uri="{FF2B5EF4-FFF2-40B4-BE49-F238E27FC236}">
                <a16:creationId xmlns:a16="http://schemas.microsoft.com/office/drawing/2014/main" id="{E556F1F5-812B-0B42-8E4C-07BC84882978}"/>
              </a:ext>
            </a:extLst>
          </p:cNvPr>
          <p:cNvPicPr>
            <a:picLocks noChangeAspect="1"/>
          </p:cNvPicPr>
          <p:nvPr/>
        </p:nvPicPr>
        <p:blipFill>
          <a:blip r:embed="rId3"/>
          <a:stretch>
            <a:fillRect/>
          </a:stretch>
        </p:blipFill>
        <p:spPr>
          <a:xfrm>
            <a:off x="7192537" y="4414870"/>
            <a:ext cx="4313663" cy="1800954"/>
          </a:xfrm>
          <a:prstGeom prst="rect">
            <a:avLst/>
          </a:prstGeom>
        </p:spPr>
      </p:pic>
    </p:spTree>
    <p:extLst>
      <p:ext uri="{BB962C8B-B14F-4D97-AF65-F5344CB8AC3E}">
        <p14:creationId xmlns:p14="http://schemas.microsoft.com/office/powerpoint/2010/main" val="21512539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8471AB-55A7-6A48-B117-EB225FC7021C}"/>
              </a:ext>
            </a:extLst>
          </p:cNvPr>
          <p:cNvSpPr>
            <a:spLocks noGrp="1"/>
          </p:cNvSpPr>
          <p:nvPr>
            <p:ph type="title"/>
          </p:nvPr>
        </p:nvSpPr>
        <p:spPr>
          <a:xfrm>
            <a:off x="833002" y="448253"/>
            <a:ext cx="10520702" cy="1325563"/>
          </a:xfrm>
        </p:spPr>
        <p:txBody>
          <a:bodyPr>
            <a:normAutofit/>
          </a:bodyPr>
          <a:lstStyle/>
          <a:p>
            <a:r>
              <a:rPr lang="en-US" dirty="0"/>
              <a:t>Train</a:t>
            </a:r>
            <a:r>
              <a:rPr lang="en-US" altLang="zh-CN" dirty="0"/>
              <a:t>,</a:t>
            </a:r>
            <a:r>
              <a:rPr lang="zh-CN" altLang="en-US" dirty="0"/>
              <a:t> </a:t>
            </a:r>
            <a:r>
              <a:rPr lang="en-US" altLang="zh-CN" dirty="0"/>
              <a:t>validation,</a:t>
            </a:r>
            <a:r>
              <a:rPr lang="zh-CN" altLang="en-US" dirty="0"/>
              <a:t> </a:t>
            </a:r>
            <a:r>
              <a:rPr lang="en-US" altLang="zh-CN" dirty="0"/>
              <a:t>test</a:t>
            </a:r>
            <a:endParaRPr lang="en-US" dirty="0"/>
          </a:p>
        </p:txBody>
      </p:sp>
      <p:sp>
        <p:nvSpPr>
          <p:cNvPr id="3" name="Content Placeholder 2">
            <a:extLst>
              <a:ext uri="{FF2B5EF4-FFF2-40B4-BE49-F238E27FC236}">
                <a16:creationId xmlns:a16="http://schemas.microsoft.com/office/drawing/2014/main" id="{48C7780C-39AE-394F-85A1-DEC0E970AF44}"/>
              </a:ext>
            </a:extLst>
          </p:cNvPr>
          <p:cNvSpPr>
            <a:spLocks noGrp="1"/>
          </p:cNvSpPr>
          <p:nvPr>
            <p:ph idx="1"/>
          </p:nvPr>
        </p:nvSpPr>
        <p:spPr>
          <a:xfrm>
            <a:off x="838200" y="2191807"/>
            <a:ext cx="4936067" cy="3985155"/>
          </a:xfrm>
        </p:spPr>
        <p:txBody>
          <a:bodyPr>
            <a:normAutofit/>
          </a:bodyPr>
          <a:lstStyle/>
          <a:p>
            <a:r>
              <a:rPr lang="en-US" altLang="zh-CN" sz="2000"/>
              <a:t>Good</a:t>
            </a:r>
            <a:r>
              <a:rPr lang="zh-CN" altLang="en-US" sz="2000"/>
              <a:t> </a:t>
            </a:r>
            <a:r>
              <a:rPr lang="en-US" altLang="zh-CN" sz="2000"/>
              <a:t>Memory</a:t>
            </a:r>
            <a:r>
              <a:rPr lang="zh-CN" altLang="en-US" sz="2000"/>
              <a:t> </a:t>
            </a:r>
            <a:r>
              <a:rPr lang="en-US" altLang="zh-CN" sz="2000"/>
              <a:t>V.S</a:t>
            </a:r>
            <a:r>
              <a:rPr lang="zh-CN" altLang="en-US" sz="2000"/>
              <a:t> </a:t>
            </a:r>
            <a:r>
              <a:rPr lang="en-US" altLang="zh-CN" sz="2000"/>
              <a:t>Good</a:t>
            </a:r>
            <a:r>
              <a:rPr lang="zh-CN" altLang="en-US" sz="2000"/>
              <a:t> </a:t>
            </a:r>
            <a:r>
              <a:rPr lang="en-US" altLang="zh-CN" sz="2000"/>
              <a:t>Learning</a:t>
            </a:r>
            <a:r>
              <a:rPr lang="zh-CN" altLang="en-US" sz="2000"/>
              <a:t> </a:t>
            </a:r>
            <a:endParaRPr lang="en-US" sz="2000"/>
          </a:p>
        </p:txBody>
      </p:sp>
      <p:pic>
        <p:nvPicPr>
          <p:cNvPr id="5" name="Picture 4">
            <a:extLst>
              <a:ext uri="{FF2B5EF4-FFF2-40B4-BE49-F238E27FC236}">
                <a16:creationId xmlns:a16="http://schemas.microsoft.com/office/drawing/2014/main" id="{61D6651D-58FC-0C43-AAE5-B6461615DAB1}"/>
              </a:ext>
            </a:extLst>
          </p:cNvPr>
          <p:cNvPicPr>
            <a:picLocks noChangeAspect="1"/>
          </p:cNvPicPr>
          <p:nvPr/>
        </p:nvPicPr>
        <p:blipFill>
          <a:blip r:embed="rId2"/>
          <a:stretch>
            <a:fillRect/>
          </a:stretch>
        </p:blipFill>
        <p:spPr>
          <a:xfrm>
            <a:off x="6417734" y="3136337"/>
            <a:ext cx="4935970" cy="2096096"/>
          </a:xfrm>
          <a:prstGeom prst="rect">
            <a:avLst/>
          </a:prstGeom>
        </p:spPr>
      </p:pic>
    </p:spTree>
    <p:extLst>
      <p:ext uri="{BB962C8B-B14F-4D97-AF65-F5344CB8AC3E}">
        <p14:creationId xmlns:p14="http://schemas.microsoft.com/office/powerpoint/2010/main" val="308229013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8471AB-55A7-6A48-B117-EB225FC7021C}"/>
              </a:ext>
            </a:extLst>
          </p:cNvPr>
          <p:cNvSpPr>
            <a:spLocks noGrp="1"/>
          </p:cNvSpPr>
          <p:nvPr>
            <p:ph type="title"/>
          </p:nvPr>
        </p:nvSpPr>
        <p:spPr>
          <a:xfrm>
            <a:off x="833002" y="448253"/>
            <a:ext cx="10520702" cy="1325563"/>
          </a:xfrm>
        </p:spPr>
        <p:txBody>
          <a:bodyPr>
            <a:normAutofit/>
          </a:bodyPr>
          <a:lstStyle/>
          <a:p>
            <a:r>
              <a:rPr lang="en-US" dirty="0"/>
              <a:t>Train</a:t>
            </a:r>
            <a:r>
              <a:rPr lang="en-US" altLang="zh-CN" dirty="0"/>
              <a:t>,</a:t>
            </a:r>
            <a:r>
              <a:rPr lang="zh-CN" altLang="en-US" dirty="0"/>
              <a:t> </a:t>
            </a:r>
            <a:r>
              <a:rPr lang="en-US" altLang="zh-CN" dirty="0"/>
              <a:t>validation,</a:t>
            </a:r>
            <a:r>
              <a:rPr lang="zh-CN" altLang="en-US" dirty="0"/>
              <a:t> </a:t>
            </a:r>
            <a:r>
              <a:rPr lang="en-US" altLang="zh-CN" dirty="0"/>
              <a:t>test</a:t>
            </a:r>
            <a:endParaRPr lang="en-US" dirty="0"/>
          </a:p>
        </p:txBody>
      </p:sp>
      <p:sp>
        <p:nvSpPr>
          <p:cNvPr id="3" name="Content Placeholder 2">
            <a:extLst>
              <a:ext uri="{FF2B5EF4-FFF2-40B4-BE49-F238E27FC236}">
                <a16:creationId xmlns:a16="http://schemas.microsoft.com/office/drawing/2014/main" id="{48C7780C-39AE-394F-85A1-DEC0E970AF44}"/>
              </a:ext>
            </a:extLst>
          </p:cNvPr>
          <p:cNvSpPr>
            <a:spLocks noGrp="1"/>
          </p:cNvSpPr>
          <p:nvPr>
            <p:ph idx="1"/>
          </p:nvPr>
        </p:nvSpPr>
        <p:spPr>
          <a:xfrm>
            <a:off x="838200" y="2191807"/>
            <a:ext cx="4936067" cy="3985155"/>
          </a:xfrm>
        </p:spPr>
        <p:txBody>
          <a:bodyPr>
            <a:normAutofit/>
          </a:bodyPr>
          <a:lstStyle/>
          <a:p>
            <a:r>
              <a:rPr lang="en-US" altLang="zh-CN" sz="2000"/>
              <a:t>Good</a:t>
            </a:r>
            <a:r>
              <a:rPr lang="zh-CN" altLang="en-US" sz="2000"/>
              <a:t> </a:t>
            </a:r>
            <a:r>
              <a:rPr lang="en-US" altLang="zh-CN" sz="2000"/>
              <a:t>Memory</a:t>
            </a:r>
            <a:r>
              <a:rPr lang="zh-CN" altLang="en-US" sz="2000"/>
              <a:t> </a:t>
            </a:r>
            <a:r>
              <a:rPr lang="en-US" altLang="zh-CN" sz="2000"/>
              <a:t>V.S</a:t>
            </a:r>
            <a:r>
              <a:rPr lang="zh-CN" altLang="en-US" sz="2000"/>
              <a:t> </a:t>
            </a:r>
            <a:r>
              <a:rPr lang="en-US" altLang="zh-CN" sz="2000"/>
              <a:t>Good</a:t>
            </a:r>
            <a:r>
              <a:rPr lang="zh-CN" altLang="en-US" sz="2000"/>
              <a:t> </a:t>
            </a:r>
            <a:r>
              <a:rPr lang="en-US" altLang="zh-CN" sz="2000"/>
              <a:t>Learning</a:t>
            </a:r>
            <a:r>
              <a:rPr lang="zh-CN" altLang="en-US" sz="2000"/>
              <a:t> </a:t>
            </a:r>
            <a:endParaRPr lang="en-US" sz="2000"/>
          </a:p>
        </p:txBody>
      </p:sp>
      <p:pic>
        <p:nvPicPr>
          <p:cNvPr id="4" name="Picture 3">
            <a:extLst>
              <a:ext uri="{FF2B5EF4-FFF2-40B4-BE49-F238E27FC236}">
                <a16:creationId xmlns:a16="http://schemas.microsoft.com/office/drawing/2014/main" id="{763D5C8A-823D-F542-8E61-612B0549A3E4}"/>
              </a:ext>
            </a:extLst>
          </p:cNvPr>
          <p:cNvPicPr>
            <a:picLocks noChangeAspect="1"/>
          </p:cNvPicPr>
          <p:nvPr/>
        </p:nvPicPr>
        <p:blipFill>
          <a:blip r:embed="rId2"/>
          <a:stretch>
            <a:fillRect/>
          </a:stretch>
        </p:blipFill>
        <p:spPr>
          <a:xfrm>
            <a:off x="5312816" y="2765865"/>
            <a:ext cx="6478011" cy="3643881"/>
          </a:xfrm>
          <a:prstGeom prst="rect">
            <a:avLst/>
          </a:prstGeom>
        </p:spPr>
      </p:pic>
      <p:pic>
        <p:nvPicPr>
          <p:cNvPr id="6" name="Picture 5">
            <a:extLst>
              <a:ext uri="{FF2B5EF4-FFF2-40B4-BE49-F238E27FC236}">
                <a16:creationId xmlns:a16="http://schemas.microsoft.com/office/drawing/2014/main" id="{D5CD8257-65A7-A447-AABA-91A4E38578C2}"/>
              </a:ext>
            </a:extLst>
          </p:cNvPr>
          <p:cNvPicPr>
            <a:picLocks noChangeAspect="1"/>
          </p:cNvPicPr>
          <p:nvPr/>
        </p:nvPicPr>
        <p:blipFill>
          <a:blip r:embed="rId3"/>
          <a:stretch>
            <a:fillRect/>
          </a:stretch>
        </p:blipFill>
        <p:spPr>
          <a:xfrm>
            <a:off x="1290637" y="2765866"/>
            <a:ext cx="3257550" cy="1831041"/>
          </a:xfrm>
          <a:prstGeom prst="rect">
            <a:avLst/>
          </a:prstGeom>
        </p:spPr>
      </p:pic>
      <p:pic>
        <p:nvPicPr>
          <p:cNvPr id="7" name="Picture 6">
            <a:extLst>
              <a:ext uri="{FF2B5EF4-FFF2-40B4-BE49-F238E27FC236}">
                <a16:creationId xmlns:a16="http://schemas.microsoft.com/office/drawing/2014/main" id="{B3D8A19D-2CE3-6441-B08E-EAE7BB133894}"/>
              </a:ext>
            </a:extLst>
          </p:cNvPr>
          <p:cNvPicPr>
            <a:picLocks noChangeAspect="1"/>
          </p:cNvPicPr>
          <p:nvPr/>
        </p:nvPicPr>
        <p:blipFill>
          <a:blip r:embed="rId4"/>
          <a:stretch>
            <a:fillRect/>
          </a:stretch>
        </p:blipFill>
        <p:spPr>
          <a:xfrm>
            <a:off x="1290637" y="4719120"/>
            <a:ext cx="3257550" cy="1690627"/>
          </a:xfrm>
          <a:prstGeom prst="rect">
            <a:avLst/>
          </a:prstGeom>
        </p:spPr>
      </p:pic>
    </p:spTree>
    <p:extLst>
      <p:ext uri="{BB962C8B-B14F-4D97-AF65-F5344CB8AC3E}">
        <p14:creationId xmlns:p14="http://schemas.microsoft.com/office/powerpoint/2010/main" val="40632616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6641-FB4A-E248-A8F2-88A3FE1AF630}"/>
              </a:ext>
            </a:extLst>
          </p:cNvPr>
          <p:cNvSpPr>
            <a:spLocks noGrp="1"/>
          </p:cNvSpPr>
          <p:nvPr>
            <p:ph type="title"/>
          </p:nvPr>
        </p:nvSpPr>
        <p:spPr/>
        <p:txBody>
          <a:bodyPr/>
          <a:lstStyle/>
          <a:p>
            <a:r>
              <a:rPr lang="en-US" altLang="zh-CN" dirty="0"/>
              <a:t>Review</a:t>
            </a:r>
            <a:r>
              <a:rPr lang="zh-CN" altLang="en-US" dirty="0"/>
              <a:t> </a:t>
            </a:r>
            <a:endParaRPr lang="en-US" dirty="0"/>
          </a:p>
        </p:txBody>
      </p:sp>
      <p:sp>
        <p:nvSpPr>
          <p:cNvPr id="3" name="Content Placeholder 2">
            <a:extLst>
              <a:ext uri="{FF2B5EF4-FFF2-40B4-BE49-F238E27FC236}">
                <a16:creationId xmlns:a16="http://schemas.microsoft.com/office/drawing/2014/main" id="{22CC08DB-0685-A346-9943-9F62FD51932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C1ECD94-C935-6448-B2BD-CC330D03DA38}"/>
              </a:ext>
            </a:extLst>
          </p:cNvPr>
          <p:cNvPicPr>
            <a:picLocks noChangeAspect="1"/>
          </p:cNvPicPr>
          <p:nvPr/>
        </p:nvPicPr>
        <p:blipFill>
          <a:blip r:embed="rId2"/>
          <a:stretch>
            <a:fillRect/>
          </a:stretch>
        </p:blipFill>
        <p:spPr>
          <a:xfrm>
            <a:off x="1007791" y="1975800"/>
            <a:ext cx="4918619" cy="4050987"/>
          </a:xfrm>
          <a:prstGeom prst="rect">
            <a:avLst/>
          </a:prstGeom>
        </p:spPr>
      </p:pic>
      <p:pic>
        <p:nvPicPr>
          <p:cNvPr id="6" name="Picture 5">
            <a:extLst>
              <a:ext uri="{FF2B5EF4-FFF2-40B4-BE49-F238E27FC236}">
                <a16:creationId xmlns:a16="http://schemas.microsoft.com/office/drawing/2014/main" id="{6CD0B02D-FCEC-1047-BD4F-EEDBC21B3287}"/>
              </a:ext>
            </a:extLst>
          </p:cNvPr>
          <p:cNvPicPr>
            <a:picLocks noChangeAspect="1"/>
          </p:cNvPicPr>
          <p:nvPr/>
        </p:nvPicPr>
        <p:blipFill>
          <a:blip r:embed="rId3"/>
          <a:stretch>
            <a:fillRect/>
          </a:stretch>
        </p:blipFill>
        <p:spPr>
          <a:xfrm>
            <a:off x="6490494" y="3699197"/>
            <a:ext cx="4214812" cy="2370831"/>
          </a:xfrm>
          <a:prstGeom prst="rect">
            <a:avLst/>
          </a:prstGeom>
        </p:spPr>
      </p:pic>
      <p:pic>
        <p:nvPicPr>
          <p:cNvPr id="7" name="Picture 6">
            <a:extLst>
              <a:ext uri="{FF2B5EF4-FFF2-40B4-BE49-F238E27FC236}">
                <a16:creationId xmlns:a16="http://schemas.microsoft.com/office/drawing/2014/main" id="{73FE02BD-35D0-7E4C-9859-04DA48442DBE}"/>
              </a:ext>
            </a:extLst>
          </p:cNvPr>
          <p:cNvPicPr>
            <a:picLocks noChangeAspect="1"/>
          </p:cNvPicPr>
          <p:nvPr/>
        </p:nvPicPr>
        <p:blipFill>
          <a:blip r:embed="rId4"/>
          <a:stretch>
            <a:fillRect/>
          </a:stretch>
        </p:blipFill>
        <p:spPr>
          <a:xfrm>
            <a:off x="6096000" y="2004762"/>
            <a:ext cx="2501900" cy="1587500"/>
          </a:xfrm>
          <a:prstGeom prst="rect">
            <a:avLst/>
          </a:prstGeom>
        </p:spPr>
      </p:pic>
      <p:pic>
        <p:nvPicPr>
          <p:cNvPr id="8" name="Picture 7">
            <a:extLst>
              <a:ext uri="{FF2B5EF4-FFF2-40B4-BE49-F238E27FC236}">
                <a16:creationId xmlns:a16="http://schemas.microsoft.com/office/drawing/2014/main" id="{36883671-42F6-D047-BB80-50B6D9C98CCE}"/>
              </a:ext>
            </a:extLst>
          </p:cNvPr>
          <p:cNvPicPr>
            <a:picLocks noChangeAspect="1"/>
          </p:cNvPicPr>
          <p:nvPr/>
        </p:nvPicPr>
        <p:blipFill>
          <a:blip r:embed="rId5"/>
          <a:stretch>
            <a:fillRect/>
          </a:stretch>
        </p:blipFill>
        <p:spPr>
          <a:xfrm>
            <a:off x="8622507" y="2004762"/>
            <a:ext cx="2336800" cy="1587500"/>
          </a:xfrm>
          <a:prstGeom prst="rect">
            <a:avLst/>
          </a:prstGeom>
        </p:spPr>
      </p:pic>
    </p:spTree>
    <p:extLst>
      <p:ext uri="{BB962C8B-B14F-4D97-AF65-F5344CB8AC3E}">
        <p14:creationId xmlns:p14="http://schemas.microsoft.com/office/powerpoint/2010/main" val="1732967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B9B8AED-80A9-E54C-A3B8-CDDCE33A8FB7}"/>
              </a:ext>
            </a:extLst>
          </p:cNvPr>
          <p:cNvPicPr>
            <a:picLocks noGrp="1" noChangeAspect="1"/>
          </p:cNvPicPr>
          <p:nvPr>
            <p:ph idx="1"/>
          </p:nvPr>
        </p:nvPicPr>
        <p:blipFill rotWithShape="1">
          <a:blip r:embed="rId2"/>
          <a:srcRect r="133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DF3241-C8FC-064F-9078-258E18EEF6F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altLang="zh-CN" sz="3600" dirty="0">
                <a:solidFill>
                  <a:schemeClr val="tx1">
                    <a:lumMod val="85000"/>
                    <a:lumOff val="15000"/>
                  </a:schemeClr>
                </a:solidFill>
              </a:rPr>
              <a:t>From</a:t>
            </a:r>
            <a:r>
              <a:rPr lang="zh-CN" altLang="en-US" sz="3600" dirty="0">
                <a:solidFill>
                  <a:schemeClr val="tx1">
                    <a:lumMod val="85000"/>
                    <a:lumOff val="15000"/>
                  </a:schemeClr>
                </a:solidFill>
              </a:rPr>
              <a:t> </a:t>
            </a:r>
            <a:r>
              <a:rPr lang="en-US" altLang="zh-CN" sz="3600" dirty="0">
                <a:solidFill>
                  <a:schemeClr val="tx1">
                    <a:lumMod val="85000"/>
                    <a:lumOff val="15000"/>
                  </a:schemeClr>
                </a:solidFill>
              </a:rPr>
              <a:t>supervised</a:t>
            </a:r>
            <a:r>
              <a:rPr lang="zh-CN" altLang="en-US" sz="3600" dirty="0">
                <a:solidFill>
                  <a:schemeClr val="tx1">
                    <a:lumMod val="85000"/>
                    <a:lumOff val="15000"/>
                  </a:schemeClr>
                </a:solidFill>
              </a:rPr>
              <a:t> </a:t>
            </a:r>
            <a:r>
              <a:rPr lang="en-US" altLang="zh-CN" sz="3600" dirty="0">
                <a:solidFill>
                  <a:schemeClr val="tx1">
                    <a:lumMod val="85000"/>
                    <a:lumOff val="15000"/>
                  </a:schemeClr>
                </a:solidFill>
              </a:rPr>
              <a:t>learning</a:t>
            </a:r>
            <a:r>
              <a:rPr lang="zh-CN" altLang="en-US" sz="3600" dirty="0">
                <a:solidFill>
                  <a:schemeClr val="tx1">
                    <a:lumMod val="85000"/>
                    <a:lumOff val="15000"/>
                  </a:schemeClr>
                </a:solidFill>
              </a:rPr>
              <a:t> </a:t>
            </a:r>
            <a:r>
              <a:rPr lang="en-US" altLang="zh-CN" sz="3600" dirty="0">
                <a:solidFill>
                  <a:schemeClr val="tx1">
                    <a:lumMod val="85000"/>
                    <a:lumOff val="15000"/>
                  </a:schemeClr>
                </a:solidFill>
              </a:rPr>
              <a:t>to</a:t>
            </a:r>
            <a:r>
              <a:rPr lang="zh-CN" altLang="en-US" sz="3600" dirty="0">
                <a:solidFill>
                  <a:schemeClr val="tx1">
                    <a:lumMod val="85000"/>
                    <a:lumOff val="15000"/>
                  </a:schemeClr>
                </a:solidFill>
              </a:rPr>
              <a:t> </a:t>
            </a:r>
            <a:r>
              <a:rPr lang="en-US" altLang="zh-CN" sz="3600" dirty="0">
                <a:solidFill>
                  <a:schemeClr val="tx1">
                    <a:lumMod val="85000"/>
                    <a:lumOff val="15000"/>
                  </a:schemeClr>
                </a:solidFill>
              </a:rPr>
              <a:t>unsupervised learning</a:t>
            </a:r>
            <a:endParaRPr lang="en-US" sz="3600" dirty="0">
              <a:solidFill>
                <a:schemeClr val="tx1">
                  <a:lumMod val="85000"/>
                  <a:lumOff val="15000"/>
                </a:schemeClr>
              </a:solidFill>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44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E1336B-2B57-4172-A961-91AEDFDBAC07}"/>
              </a:ext>
            </a:extLst>
          </p:cNvPr>
          <p:cNvPicPr>
            <a:picLocks noChangeAspect="1"/>
          </p:cNvPicPr>
          <p:nvPr/>
        </p:nvPicPr>
        <p:blipFill rotWithShape="1">
          <a:blip r:embed="rId2"/>
          <a:srcRect b="15730"/>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4F75128-D808-9E4B-8AD9-610A70B11222}"/>
              </a:ext>
            </a:extLst>
          </p:cNvPr>
          <p:cNvSpPr>
            <a:spLocks noGrp="1"/>
          </p:cNvSpPr>
          <p:nvPr>
            <p:ph type="title"/>
          </p:nvPr>
        </p:nvSpPr>
        <p:spPr>
          <a:xfrm>
            <a:off x="709448" y="1913950"/>
            <a:ext cx="4204137" cy="1342754"/>
          </a:xfrm>
        </p:spPr>
        <p:txBody>
          <a:bodyPr>
            <a:normAutofit/>
          </a:bodyPr>
          <a:lstStyle/>
          <a:p>
            <a:pPr algn="ctr"/>
            <a:r>
              <a:rPr lang="en-US" altLang="zh-CN" sz="3600"/>
              <a:t>Next</a:t>
            </a:r>
            <a:r>
              <a:rPr lang="zh-CN" altLang="en-US" sz="3600"/>
              <a:t> </a:t>
            </a:r>
            <a:r>
              <a:rPr lang="en-US" altLang="zh-CN" sz="3600"/>
              <a:t>Deep</a:t>
            </a:r>
            <a:r>
              <a:rPr lang="zh-CN" altLang="en-US" sz="3600"/>
              <a:t> </a:t>
            </a:r>
            <a:r>
              <a:rPr lang="en-US" altLang="zh-CN" sz="3600"/>
              <a:t>insight</a:t>
            </a:r>
            <a:r>
              <a:rPr lang="zh-CN" altLang="en-US" sz="3600"/>
              <a:t> </a:t>
            </a:r>
            <a:r>
              <a:rPr lang="en-US" altLang="zh-CN" sz="3600"/>
              <a:t>on</a:t>
            </a:r>
            <a:r>
              <a:rPr lang="zh-CN" altLang="en-US" sz="3600"/>
              <a:t> </a:t>
            </a:r>
            <a:r>
              <a:rPr lang="en-US" altLang="zh-CN" sz="3600"/>
              <a:t>Deep</a:t>
            </a:r>
            <a:r>
              <a:rPr lang="zh-CN" altLang="en-US" sz="3600"/>
              <a:t> </a:t>
            </a:r>
            <a:r>
              <a:rPr lang="en-US" altLang="zh-CN" sz="3600"/>
              <a:t>learning</a:t>
            </a:r>
            <a:endParaRPr lang="en-US" sz="3600"/>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3EABC3-EDC9-1247-9D27-F4CC3FCD449A}"/>
              </a:ext>
            </a:extLst>
          </p:cNvPr>
          <p:cNvSpPr>
            <a:spLocks noGrp="1"/>
          </p:cNvSpPr>
          <p:nvPr>
            <p:ph idx="1"/>
          </p:nvPr>
        </p:nvSpPr>
        <p:spPr>
          <a:xfrm>
            <a:off x="525516" y="3417573"/>
            <a:ext cx="4593021" cy="2619839"/>
          </a:xfrm>
        </p:spPr>
        <p:txBody>
          <a:bodyPr anchor="ctr">
            <a:normAutofit/>
          </a:bodyPr>
          <a:lstStyle/>
          <a:p>
            <a:r>
              <a:rPr lang="en-US" altLang="zh-CN" sz="1500"/>
              <a:t>In</a:t>
            </a:r>
            <a:r>
              <a:rPr lang="zh-CN" altLang="en-US" sz="1500"/>
              <a:t> </a:t>
            </a:r>
            <a:r>
              <a:rPr lang="en-US" altLang="zh-CN" sz="1500"/>
              <a:t>next</a:t>
            </a:r>
            <a:r>
              <a:rPr lang="zh-CN" altLang="en-US" sz="1500"/>
              <a:t> </a:t>
            </a:r>
            <a:r>
              <a:rPr lang="en-US" altLang="zh-CN" sz="1500"/>
              <a:t>course,</a:t>
            </a:r>
            <a:r>
              <a:rPr lang="zh-CN" altLang="en-US" sz="1500"/>
              <a:t> </a:t>
            </a:r>
            <a:r>
              <a:rPr lang="en-US" altLang="zh-CN" sz="1500"/>
              <a:t>we</a:t>
            </a:r>
            <a:r>
              <a:rPr lang="zh-CN" altLang="en-US" sz="1500"/>
              <a:t> </a:t>
            </a:r>
            <a:r>
              <a:rPr lang="en-US" altLang="zh-CN" sz="1500"/>
              <a:t>will</a:t>
            </a:r>
            <a:r>
              <a:rPr lang="zh-CN" altLang="en-US" sz="1500"/>
              <a:t> </a:t>
            </a:r>
            <a:r>
              <a:rPr lang="en-US" altLang="zh-CN" sz="1500"/>
              <a:t>implement</a:t>
            </a:r>
            <a:r>
              <a:rPr lang="zh-CN" altLang="en-US" sz="1500"/>
              <a:t> </a:t>
            </a:r>
            <a:r>
              <a:rPr lang="en-US" altLang="zh-CN" sz="1500"/>
              <a:t>a</a:t>
            </a:r>
            <a:r>
              <a:rPr lang="zh-CN" altLang="en-US" sz="1500"/>
              <a:t> </a:t>
            </a:r>
            <a:r>
              <a:rPr lang="en-US" altLang="zh-CN" sz="1500"/>
              <a:t>deep</a:t>
            </a:r>
            <a:r>
              <a:rPr lang="zh-CN" altLang="en-US" sz="1500"/>
              <a:t> </a:t>
            </a:r>
            <a:r>
              <a:rPr lang="en-US" altLang="zh-CN" sz="1500"/>
              <a:t>learning</a:t>
            </a:r>
            <a:r>
              <a:rPr lang="zh-CN" altLang="en-US" sz="1500"/>
              <a:t> </a:t>
            </a:r>
            <a:r>
              <a:rPr lang="en-US" altLang="zh-CN" sz="1500"/>
              <a:t>framework</a:t>
            </a:r>
            <a:r>
              <a:rPr lang="zh-CN" altLang="en-US" sz="1500"/>
              <a:t> </a:t>
            </a:r>
            <a:r>
              <a:rPr lang="en-US" altLang="zh-CN" sz="1500"/>
              <a:t>using</a:t>
            </a:r>
            <a:r>
              <a:rPr lang="zh-CN" altLang="en-US" sz="1500"/>
              <a:t> </a:t>
            </a:r>
            <a:r>
              <a:rPr lang="en-US" altLang="zh-CN" sz="1500"/>
              <a:t>pure</a:t>
            </a:r>
            <a:r>
              <a:rPr lang="zh-CN" altLang="en-US" sz="1500"/>
              <a:t> </a:t>
            </a:r>
            <a:r>
              <a:rPr lang="en-US" altLang="zh-CN" sz="1500"/>
              <a:t>python</a:t>
            </a:r>
            <a:r>
              <a:rPr lang="zh-CN" altLang="en-US" sz="1500"/>
              <a:t> </a:t>
            </a:r>
            <a:r>
              <a:rPr lang="en-US" altLang="zh-CN" sz="1500"/>
              <a:t>from</a:t>
            </a:r>
            <a:r>
              <a:rPr lang="zh-CN" altLang="en-US" sz="1500"/>
              <a:t> </a:t>
            </a:r>
            <a:r>
              <a:rPr lang="en-US" altLang="zh-CN" sz="1500"/>
              <a:t>scratch</a:t>
            </a:r>
            <a:r>
              <a:rPr lang="zh-CN" altLang="en-US" sz="1500"/>
              <a:t> </a:t>
            </a:r>
            <a:endParaRPr lang="en-US" altLang="zh-CN" sz="1500"/>
          </a:p>
          <a:p>
            <a:endParaRPr lang="en-US" sz="1500"/>
          </a:p>
          <a:p>
            <a:r>
              <a:rPr lang="en-US" altLang="zh-CN" sz="1500"/>
              <a:t>If</a:t>
            </a:r>
            <a:r>
              <a:rPr lang="zh-CN" altLang="en-US" sz="1500"/>
              <a:t> </a:t>
            </a:r>
            <a:r>
              <a:rPr lang="en-US" altLang="zh-CN" sz="1500"/>
              <a:t>you</a:t>
            </a:r>
            <a:r>
              <a:rPr lang="zh-CN" altLang="en-US" sz="1500"/>
              <a:t> </a:t>
            </a:r>
            <a:r>
              <a:rPr lang="en-US" altLang="zh-CN" sz="1500"/>
              <a:t>want</a:t>
            </a:r>
            <a:r>
              <a:rPr lang="zh-CN" altLang="en-US" sz="1500"/>
              <a:t> </a:t>
            </a:r>
            <a:r>
              <a:rPr lang="en-US" altLang="zh-CN" sz="1500"/>
              <a:t>to</a:t>
            </a:r>
            <a:r>
              <a:rPr lang="zh-CN" altLang="en-US" sz="1500"/>
              <a:t> </a:t>
            </a:r>
            <a:r>
              <a:rPr lang="en-US" altLang="zh-CN" sz="1500"/>
              <a:t>learn</a:t>
            </a:r>
            <a:r>
              <a:rPr lang="zh-CN" altLang="en-US" sz="1500"/>
              <a:t> </a:t>
            </a:r>
            <a:r>
              <a:rPr lang="en-US" altLang="zh-CN" sz="1500"/>
              <a:t>something,</a:t>
            </a:r>
            <a:r>
              <a:rPr lang="zh-CN" altLang="en-US" sz="1500"/>
              <a:t> </a:t>
            </a:r>
            <a:r>
              <a:rPr lang="en-US" altLang="zh-CN" sz="1500"/>
              <a:t>the</a:t>
            </a:r>
            <a:r>
              <a:rPr lang="zh-CN" altLang="en-US" sz="1500"/>
              <a:t> </a:t>
            </a:r>
            <a:r>
              <a:rPr lang="en-US" altLang="zh-CN" sz="1500"/>
              <a:t>best</a:t>
            </a:r>
            <a:r>
              <a:rPr lang="zh-CN" altLang="en-US" sz="1500"/>
              <a:t> </a:t>
            </a:r>
            <a:r>
              <a:rPr lang="en-US" altLang="zh-CN" sz="1500"/>
              <a:t>way</a:t>
            </a:r>
            <a:r>
              <a:rPr lang="zh-CN" altLang="en-US" sz="1500"/>
              <a:t> </a:t>
            </a:r>
            <a:r>
              <a:rPr lang="en-US" altLang="zh-CN" sz="1500"/>
              <a:t>is</a:t>
            </a:r>
            <a:r>
              <a:rPr lang="zh-CN" altLang="en-US" sz="1500"/>
              <a:t> </a:t>
            </a:r>
            <a:r>
              <a:rPr lang="en-US" altLang="zh-CN" sz="1500"/>
              <a:t>to</a:t>
            </a:r>
            <a:r>
              <a:rPr lang="zh-CN" altLang="en-US" sz="1500"/>
              <a:t> </a:t>
            </a:r>
            <a:r>
              <a:rPr lang="en-US" altLang="zh-CN" sz="1500"/>
              <a:t>create</a:t>
            </a:r>
            <a:r>
              <a:rPr lang="zh-CN" altLang="en-US" sz="1500"/>
              <a:t> </a:t>
            </a:r>
            <a:r>
              <a:rPr lang="en-US" altLang="zh-CN" sz="1500"/>
              <a:t>it</a:t>
            </a:r>
            <a:r>
              <a:rPr lang="zh-CN" altLang="en-US" sz="1500"/>
              <a:t> </a:t>
            </a:r>
            <a:r>
              <a:rPr lang="en-US" altLang="zh-CN" sz="1500"/>
              <a:t>from</a:t>
            </a:r>
            <a:r>
              <a:rPr lang="zh-CN" altLang="en-US" sz="1500"/>
              <a:t> </a:t>
            </a:r>
            <a:r>
              <a:rPr lang="en-US" altLang="zh-CN" sz="1500"/>
              <a:t>start.</a:t>
            </a:r>
            <a:r>
              <a:rPr lang="zh-CN" altLang="en-US" sz="1500"/>
              <a:t> </a:t>
            </a:r>
            <a:endParaRPr lang="en-US" altLang="zh-CN" sz="1500"/>
          </a:p>
          <a:p>
            <a:endParaRPr lang="en-US" sz="1500"/>
          </a:p>
          <a:p>
            <a:r>
              <a:rPr lang="en-US" altLang="zh-CN" sz="1500"/>
              <a:t>In</a:t>
            </a:r>
            <a:r>
              <a:rPr lang="zh-CN" altLang="en-US" sz="1500"/>
              <a:t> </a:t>
            </a:r>
            <a:r>
              <a:rPr lang="en-US" altLang="zh-CN" sz="1500"/>
              <a:t>course</a:t>
            </a:r>
            <a:r>
              <a:rPr lang="zh-CN" altLang="en-US" sz="1500"/>
              <a:t> </a:t>
            </a:r>
            <a:r>
              <a:rPr lang="en-US" altLang="zh-CN" sz="1500"/>
              <a:t>9</a:t>
            </a:r>
            <a:r>
              <a:rPr lang="zh-CN" altLang="en-US" sz="1500"/>
              <a:t> </a:t>
            </a:r>
            <a:r>
              <a:rPr lang="en-US" altLang="zh-CN" sz="1500"/>
              <a:t>and</a:t>
            </a:r>
            <a:r>
              <a:rPr lang="zh-CN" altLang="en-US" sz="1500"/>
              <a:t> </a:t>
            </a:r>
            <a:r>
              <a:rPr lang="en-US" altLang="zh-CN" sz="1500"/>
              <a:t>course</a:t>
            </a:r>
            <a:r>
              <a:rPr lang="zh-CN" altLang="en-US" sz="1500"/>
              <a:t> </a:t>
            </a:r>
            <a:r>
              <a:rPr lang="en-US" altLang="zh-CN" sz="1500"/>
              <a:t>10,</a:t>
            </a:r>
            <a:r>
              <a:rPr lang="zh-CN" altLang="en-US" sz="1500"/>
              <a:t> </a:t>
            </a:r>
            <a:r>
              <a:rPr lang="en-US" altLang="zh-CN" sz="1500"/>
              <a:t>we</a:t>
            </a:r>
            <a:r>
              <a:rPr lang="zh-CN" altLang="en-US" sz="1500"/>
              <a:t> </a:t>
            </a:r>
            <a:r>
              <a:rPr lang="en-US" altLang="zh-CN" sz="1500"/>
              <a:t>will</a:t>
            </a:r>
            <a:r>
              <a:rPr lang="zh-CN" altLang="en-US" sz="1500"/>
              <a:t> </a:t>
            </a:r>
            <a:r>
              <a:rPr lang="en-US" altLang="zh-CN" sz="1500"/>
              <a:t>give</a:t>
            </a:r>
            <a:r>
              <a:rPr lang="zh-CN" altLang="en-US" sz="1500"/>
              <a:t> </a:t>
            </a:r>
            <a:r>
              <a:rPr lang="en-US" altLang="zh-CN" sz="1500"/>
              <a:t>us</a:t>
            </a:r>
            <a:r>
              <a:rPr lang="zh-CN" altLang="en-US" sz="1500"/>
              <a:t> </a:t>
            </a:r>
            <a:r>
              <a:rPr lang="en-US" altLang="zh-CN" sz="1500"/>
              <a:t>more</a:t>
            </a:r>
            <a:r>
              <a:rPr lang="zh-CN" altLang="en-US" sz="1500"/>
              <a:t> </a:t>
            </a:r>
            <a:r>
              <a:rPr lang="en-US" altLang="zh-CN" sz="1500"/>
              <a:t>and</a:t>
            </a:r>
            <a:r>
              <a:rPr lang="zh-CN" altLang="en-US" sz="1500"/>
              <a:t> </a:t>
            </a:r>
            <a:r>
              <a:rPr lang="en-US" altLang="zh-CN" sz="1500"/>
              <a:t>advanced</a:t>
            </a:r>
            <a:r>
              <a:rPr lang="zh-CN" altLang="en-US" sz="1500"/>
              <a:t> </a:t>
            </a:r>
            <a:r>
              <a:rPr lang="en-US" altLang="zh-CN" sz="1500"/>
              <a:t>information</a:t>
            </a:r>
            <a:r>
              <a:rPr lang="zh-CN" altLang="en-US" sz="1500"/>
              <a:t> </a:t>
            </a:r>
            <a:r>
              <a:rPr lang="en-US" altLang="zh-CN" sz="1500"/>
              <a:t>of</a:t>
            </a:r>
            <a:r>
              <a:rPr lang="zh-CN" altLang="en-US" sz="1500"/>
              <a:t> </a:t>
            </a:r>
            <a:r>
              <a:rPr lang="en-US" altLang="zh-CN" sz="1500"/>
              <a:t>these</a:t>
            </a:r>
            <a:r>
              <a:rPr lang="zh-CN" altLang="en-US" sz="1500"/>
              <a:t> </a:t>
            </a:r>
            <a:r>
              <a:rPr lang="en-US" altLang="zh-CN" sz="1500"/>
              <a:t>“tradidional</a:t>
            </a:r>
            <a:r>
              <a:rPr lang="zh-CN" altLang="en-US" sz="1500"/>
              <a:t> </a:t>
            </a:r>
            <a:endParaRPr lang="en-US" sz="1500"/>
          </a:p>
        </p:txBody>
      </p:sp>
      <p:pic>
        <p:nvPicPr>
          <p:cNvPr id="10" name="Picture 9">
            <a:extLst>
              <a:ext uri="{FF2B5EF4-FFF2-40B4-BE49-F238E27FC236}">
                <a16:creationId xmlns:a16="http://schemas.microsoft.com/office/drawing/2014/main" id="{C320EF34-169C-3847-9486-F2B80C2E20D7}"/>
              </a:ext>
            </a:extLst>
          </p:cNvPr>
          <p:cNvPicPr>
            <a:picLocks noChangeAspect="1"/>
          </p:cNvPicPr>
          <p:nvPr/>
        </p:nvPicPr>
        <p:blipFill>
          <a:blip r:embed="rId3"/>
          <a:stretch>
            <a:fillRect/>
          </a:stretch>
        </p:blipFill>
        <p:spPr>
          <a:xfrm>
            <a:off x="6017172" y="4727492"/>
            <a:ext cx="2969624" cy="2116361"/>
          </a:xfrm>
          <a:prstGeom prst="rect">
            <a:avLst/>
          </a:prstGeom>
        </p:spPr>
      </p:pic>
    </p:spTree>
    <p:extLst>
      <p:ext uri="{BB962C8B-B14F-4D97-AF65-F5344CB8AC3E}">
        <p14:creationId xmlns:p14="http://schemas.microsoft.com/office/powerpoint/2010/main" val="2941302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F61B-3641-984D-B2C7-4B382974620C}"/>
              </a:ext>
            </a:extLst>
          </p:cNvPr>
          <p:cNvSpPr>
            <a:spLocks noGrp="1"/>
          </p:cNvSpPr>
          <p:nvPr>
            <p:ph type="title"/>
          </p:nvPr>
        </p:nvSpPr>
        <p:spPr/>
        <p:txBody>
          <a:bodyPr/>
          <a:lstStyle/>
          <a:p>
            <a:r>
              <a:rPr lang="en-US" altLang="zh-CN" dirty="0"/>
              <a:t>Assignment</a:t>
            </a:r>
            <a:endParaRPr lang="en-US" dirty="0"/>
          </a:p>
        </p:txBody>
      </p:sp>
      <p:sp>
        <p:nvSpPr>
          <p:cNvPr id="3" name="Content Placeholder 2">
            <a:extLst>
              <a:ext uri="{FF2B5EF4-FFF2-40B4-BE49-F238E27FC236}">
                <a16:creationId xmlns:a16="http://schemas.microsoft.com/office/drawing/2014/main" id="{F7E0B58D-6121-F94C-A281-5375EB5DC8BA}"/>
              </a:ext>
            </a:extLst>
          </p:cNvPr>
          <p:cNvSpPr>
            <a:spLocks noGrp="1"/>
          </p:cNvSpPr>
          <p:nvPr>
            <p:ph idx="1"/>
          </p:nvPr>
        </p:nvSpPr>
        <p:spPr/>
        <p:txBody>
          <a:bodyPr/>
          <a:lstStyle/>
          <a:p>
            <a:r>
              <a:rPr lang="ja-JP" altLang="en-US"/>
              <a:t>作业在我们的</a:t>
            </a:r>
            <a:r>
              <a:rPr lang="en-US" altLang="ja-JP" dirty="0" err="1"/>
              <a:t>Jupyter</a:t>
            </a:r>
            <a:r>
              <a:rPr lang="zh-CN" altLang="en-US" dirty="0"/>
              <a:t> </a:t>
            </a:r>
            <a:r>
              <a:rPr lang="en-US" altLang="zh-CN" dirty="0"/>
              <a:t>Notebook</a:t>
            </a:r>
            <a:r>
              <a:rPr lang="ja-JP" altLang="en-US"/>
              <a:t>中</a:t>
            </a:r>
            <a:endParaRPr lang="en-US" altLang="ja-JP" dirty="0"/>
          </a:p>
          <a:p>
            <a:endParaRPr lang="en-US" altLang="zh-CN" dirty="0"/>
          </a:p>
          <a:p>
            <a:r>
              <a:rPr lang="en-US" altLang="zh-CN" dirty="0"/>
              <a:t>1.</a:t>
            </a:r>
            <a:r>
              <a:rPr lang="zh-CN" altLang="en-US" dirty="0"/>
              <a:t> </a:t>
            </a:r>
            <a:r>
              <a:rPr lang="en-US" altLang="zh-CN" dirty="0"/>
              <a:t>Summarize</a:t>
            </a:r>
            <a:r>
              <a:rPr lang="zh-CN" altLang="en-US" dirty="0"/>
              <a:t> </a:t>
            </a:r>
            <a:r>
              <a:rPr lang="en-US" altLang="zh-CN" dirty="0"/>
              <a:t>the</a:t>
            </a:r>
            <a:r>
              <a:rPr lang="zh-CN" altLang="en-US" dirty="0"/>
              <a:t> </a:t>
            </a:r>
            <a:r>
              <a:rPr lang="en-US" altLang="zh-CN" dirty="0"/>
              <a:t>reasons</a:t>
            </a:r>
            <a:r>
              <a:rPr lang="zh-CN" altLang="en-US" dirty="0"/>
              <a:t> </a:t>
            </a:r>
            <a:r>
              <a:rPr lang="en-US" altLang="zh-CN" dirty="0"/>
              <a:t>of</a:t>
            </a:r>
            <a:r>
              <a:rPr lang="zh-CN" altLang="en-US" dirty="0"/>
              <a:t> </a:t>
            </a:r>
            <a:r>
              <a:rPr lang="en-US" altLang="zh-CN" dirty="0"/>
              <a:t>overfitting</a:t>
            </a:r>
            <a:r>
              <a:rPr lang="zh-CN" altLang="en-US" dirty="0"/>
              <a:t> </a:t>
            </a:r>
            <a:r>
              <a:rPr lang="en-US" altLang="zh-CN" dirty="0"/>
              <a:t>and</a:t>
            </a:r>
            <a:r>
              <a:rPr lang="zh-CN" altLang="en-US" dirty="0"/>
              <a:t> </a:t>
            </a:r>
            <a:r>
              <a:rPr lang="en-US" altLang="zh-CN" dirty="0"/>
              <a:t>underfitting.</a:t>
            </a:r>
            <a:r>
              <a:rPr lang="zh-CN" altLang="en-US" dirty="0"/>
              <a:t> </a:t>
            </a:r>
            <a:r>
              <a:rPr lang="en-US" altLang="zh-CN" dirty="0"/>
              <a:t>Put</a:t>
            </a:r>
            <a:r>
              <a:rPr lang="zh-CN" altLang="en-US" dirty="0"/>
              <a:t> </a:t>
            </a:r>
            <a:r>
              <a:rPr lang="en-US" altLang="zh-CN" dirty="0"/>
              <a:t>them</a:t>
            </a:r>
            <a:r>
              <a:rPr lang="zh-CN" altLang="en-US" dirty="0"/>
              <a:t> </a:t>
            </a:r>
            <a:r>
              <a:rPr lang="en-US" altLang="zh-CN" dirty="0"/>
              <a:t>in</a:t>
            </a:r>
            <a:r>
              <a:rPr lang="zh-CN" altLang="en-US" dirty="0"/>
              <a:t> </a:t>
            </a:r>
            <a:r>
              <a:rPr lang="en-US" altLang="zh-CN" dirty="0" err="1"/>
              <a:t>github</a:t>
            </a:r>
            <a:r>
              <a:rPr lang="zh-CN" altLang="en-US" dirty="0"/>
              <a:t> </a:t>
            </a:r>
            <a:r>
              <a:rPr lang="en-US" altLang="zh-CN" dirty="0"/>
              <a:t>repository.</a:t>
            </a:r>
            <a:r>
              <a:rPr lang="zh-CN" altLang="en-US" dirty="0"/>
              <a:t> </a:t>
            </a:r>
            <a:endParaRPr lang="en-US" dirty="0"/>
          </a:p>
          <a:p>
            <a:r>
              <a:rPr lang="en-US" altLang="zh-CN" dirty="0"/>
              <a:t>2.</a:t>
            </a:r>
            <a:r>
              <a:rPr lang="zh-CN" altLang="en-US" dirty="0"/>
              <a:t> </a:t>
            </a:r>
            <a:r>
              <a:rPr lang="en-US" altLang="zh-CN" dirty="0"/>
              <a:t>Implement</a:t>
            </a:r>
            <a:r>
              <a:rPr lang="zh-CN" altLang="en-US" dirty="0"/>
              <a:t> </a:t>
            </a:r>
            <a:r>
              <a:rPr lang="en-US" altLang="zh-CN" dirty="0"/>
              <a:t>the</a:t>
            </a:r>
            <a:r>
              <a:rPr lang="zh-CN" altLang="en-US" dirty="0"/>
              <a:t> </a:t>
            </a:r>
            <a:r>
              <a:rPr lang="en-US" altLang="zh-CN" dirty="0"/>
              <a:t>absolute</a:t>
            </a:r>
            <a:r>
              <a:rPr lang="zh-CN" altLang="en-US" dirty="0"/>
              <a:t> </a:t>
            </a:r>
            <a:r>
              <a:rPr lang="en-US" altLang="zh-CN" dirty="0"/>
              <a:t>value</a:t>
            </a:r>
            <a:r>
              <a:rPr lang="zh-CN" altLang="en-US" dirty="0"/>
              <a:t> </a:t>
            </a:r>
            <a:r>
              <a:rPr lang="en-US" altLang="zh-CN" dirty="0"/>
              <a:t>loss</a:t>
            </a:r>
            <a:r>
              <a:rPr lang="zh-CN" altLang="en-US" dirty="0"/>
              <a:t> </a:t>
            </a:r>
            <a:r>
              <a:rPr lang="en-US" altLang="zh-CN" dirty="0"/>
              <a:t>function</a:t>
            </a:r>
            <a:r>
              <a:rPr lang="zh-CN" altLang="en-US" dirty="0"/>
              <a:t> </a:t>
            </a:r>
            <a:r>
              <a:rPr lang="en-US" altLang="zh-CN" dirty="0"/>
              <a:t>in</a:t>
            </a:r>
            <a:r>
              <a:rPr lang="zh-CN" altLang="en-US" dirty="0"/>
              <a:t> </a:t>
            </a:r>
            <a:r>
              <a:rPr lang="en-US" altLang="zh-CN" dirty="0"/>
              <a:t>Linear</a:t>
            </a:r>
            <a:r>
              <a:rPr lang="zh-CN" altLang="en-US" dirty="0"/>
              <a:t> </a:t>
            </a:r>
            <a:r>
              <a:rPr lang="en-US" altLang="zh-CN" dirty="0"/>
              <a:t>Regression</a:t>
            </a:r>
            <a:r>
              <a:rPr lang="zh-CN" altLang="en-US" dirty="0"/>
              <a:t> </a:t>
            </a:r>
            <a:r>
              <a:rPr lang="en-US" altLang="zh-CN" dirty="0"/>
              <a:t>Model;</a:t>
            </a:r>
          </a:p>
          <a:p>
            <a:r>
              <a:rPr lang="en-US" altLang="zh-CN" dirty="0"/>
              <a:t>3.</a:t>
            </a:r>
            <a:r>
              <a:rPr lang="zh-CN" altLang="en-US" dirty="0"/>
              <a:t> </a:t>
            </a:r>
            <a:r>
              <a:rPr lang="en-US" altLang="zh-CN" dirty="0"/>
              <a:t>and</a:t>
            </a:r>
            <a:r>
              <a:rPr lang="zh-CN" altLang="en-US" dirty="0"/>
              <a:t> </a:t>
            </a:r>
            <a:r>
              <a:rPr lang="en-US" altLang="zh-CN" dirty="0"/>
              <a:t>other</a:t>
            </a:r>
            <a:r>
              <a:rPr lang="zh-CN" altLang="en-US" dirty="0"/>
              <a:t> </a:t>
            </a:r>
            <a:r>
              <a:rPr lang="en-US" altLang="zh-CN" dirty="0"/>
              <a:t>coding</a:t>
            </a:r>
            <a:r>
              <a:rPr lang="zh-CN" altLang="en-US" dirty="0"/>
              <a:t> </a:t>
            </a:r>
            <a:r>
              <a:rPr lang="en-US" altLang="zh-CN" dirty="0"/>
              <a:t>practice</a:t>
            </a:r>
            <a:r>
              <a:rPr lang="zh-CN" altLang="en-US" dirty="0"/>
              <a:t> </a:t>
            </a:r>
            <a:r>
              <a:rPr lang="en-US" altLang="zh-CN" dirty="0"/>
              <a:t>and</a:t>
            </a:r>
            <a:r>
              <a:rPr lang="zh-CN" altLang="en-US" dirty="0"/>
              <a:t> </a:t>
            </a:r>
            <a:r>
              <a:rPr lang="en-US" altLang="zh-CN" dirty="0"/>
              <a:t>QA</a:t>
            </a:r>
            <a:r>
              <a:rPr lang="zh-CN" altLang="en-US" dirty="0"/>
              <a:t> </a:t>
            </a:r>
            <a:r>
              <a:rPr lang="en-US" altLang="zh-CN" dirty="0"/>
              <a:t>problems.</a:t>
            </a:r>
          </a:p>
        </p:txBody>
      </p:sp>
    </p:spTree>
    <p:extLst>
      <p:ext uri="{BB962C8B-B14F-4D97-AF65-F5344CB8AC3E}">
        <p14:creationId xmlns:p14="http://schemas.microsoft.com/office/powerpoint/2010/main" val="970528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5F43-FA22-B54F-A269-58DA22D71ACB}"/>
              </a:ext>
            </a:extLst>
          </p:cNvPr>
          <p:cNvSpPr>
            <a:spLocks noGrp="1"/>
          </p:cNvSpPr>
          <p:nvPr>
            <p:ph type="title"/>
          </p:nvPr>
        </p:nvSpPr>
        <p:spPr/>
        <p:txBody>
          <a:bodyPr/>
          <a:lstStyle/>
          <a:p>
            <a:r>
              <a:rPr lang="en-US" altLang="zh-CN" dirty="0"/>
              <a:t>In</a:t>
            </a:r>
            <a:r>
              <a:rPr lang="zh-CN" altLang="en-US" dirty="0"/>
              <a:t> </a:t>
            </a:r>
            <a:r>
              <a:rPr lang="en-US" altLang="zh-CN" dirty="0"/>
              <a:t>1990s,</a:t>
            </a:r>
            <a:r>
              <a:rPr lang="zh-CN" altLang="en-US" dirty="0"/>
              <a:t> </a:t>
            </a:r>
            <a:r>
              <a:rPr lang="en-US" altLang="zh-CN" dirty="0"/>
              <a:t>How</a:t>
            </a:r>
            <a:r>
              <a:rPr lang="zh-CN" altLang="en-US" dirty="0"/>
              <a:t> </a:t>
            </a:r>
            <a:r>
              <a:rPr lang="en-US" altLang="zh-CN" dirty="0"/>
              <a:t>could</a:t>
            </a:r>
            <a:r>
              <a:rPr lang="zh-CN" altLang="en-US" dirty="0"/>
              <a:t> </a:t>
            </a:r>
            <a:r>
              <a:rPr lang="en-US" altLang="zh-CN" dirty="0"/>
              <a:t>we</a:t>
            </a:r>
            <a:r>
              <a:rPr lang="zh-CN" altLang="en-US" dirty="0"/>
              <a:t> </a:t>
            </a:r>
            <a:r>
              <a:rPr lang="en-US" altLang="zh-CN" dirty="0"/>
              <a:t>classify</a:t>
            </a:r>
            <a:r>
              <a:rPr lang="zh-CN" altLang="en-US" dirty="0"/>
              <a:t> </a:t>
            </a:r>
            <a:r>
              <a:rPr lang="en-US" altLang="zh-CN" dirty="0"/>
              <a:t>spam</a:t>
            </a:r>
            <a:r>
              <a:rPr lang="zh-CN" altLang="en-US" dirty="0"/>
              <a:t> </a:t>
            </a:r>
            <a:r>
              <a:rPr lang="en-US" altLang="zh-CN" dirty="0"/>
              <a:t>email?</a:t>
            </a:r>
            <a:endParaRPr lang="en-US" dirty="0"/>
          </a:p>
        </p:txBody>
      </p:sp>
      <p:sp>
        <p:nvSpPr>
          <p:cNvPr id="3" name="Content Placeholder 2">
            <a:extLst>
              <a:ext uri="{FF2B5EF4-FFF2-40B4-BE49-F238E27FC236}">
                <a16:creationId xmlns:a16="http://schemas.microsoft.com/office/drawing/2014/main" id="{A82078CF-F1A2-DF4A-98B7-3A96DEC96CC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51D03-16A0-EB4A-B5A2-15EADA085BBC}"/>
              </a:ext>
            </a:extLst>
          </p:cNvPr>
          <p:cNvPicPr>
            <a:picLocks noChangeAspect="1"/>
          </p:cNvPicPr>
          <p:nvPr/>
        </p:nvPicPr>
        <p:blipFill>
          <a:blip r:embed="rId2"/>
          <a:stretch>
            <a:fillRect/>
          </a:stretch>
        </p:blipFill>
        <p:spPr>
          <a:xfrm>
            <a:off x="4057838" y="1825625"/>
            <a:ext cx="4275437" cy="4351338"/>
          </a:xfrm>
          <a:prstGeom prst="rect">
            <a:avLst/>
          </a:prstGeom>
        </p:spPr>
      </p:pic>
      <p:pic>
        <p:nvPicPr>
          <p:cNvPr id="5" name="Picture 4">
            <a:extLst>
              <a:ext uri="{FF2B5EF4-FFF2-40B4-BE49-F238E27FC236}">
                <a16:creationId xmlns:a16="http://schemas.microsoft.com/office/drawing/2014/main" id="{D65997C8-FEB4-FF4A-8D81-C4B0F3EA7FF6}"/>
              </a:ext>
            </a:extLst>
          </p:cNvPr>
          <p:cNvPicPr>
            <a:picLocks noChangeAspect="1"/>
          </p:cNvPicPr>
          <p:nvPr/>
        </p:nvPicPr>
        <p:blipFill>
          <a:blip r:embed="rId3"/>
          <a:stretch>
            <a:fillRect/>
          </a:stretch>
        </p:blipFill>
        <p:spPr>
          <a:xfrm>
            <a:off x="526021" y="1825625"/>
            <a:ext cx="3469509" cy="4351338"/>
          </a:xfrm>
          <a:prstGeom prst="rect">
            <a:avLst/>
          </a:prstGeom>
        </p:spPr>
      </p:pic>
      <p:pic>
        <p:nvPicPr>
          <p:cNvPr id="6" name="Picture 5">
            <a:extLst>
              <a:ext uri="{FF2B5EF4-FFF2-40B4-BE49-F238E27FC236}">
                <a16:creationId xmlns:a16="http://schemas.microsoft.com/office/drawing/2014/main" id="{74E26985-7475-F742-B0E5-ED926FCC3ACB}"/>
              </a:ext>
            </a:extLst>
          </p:cNvPr>
          <p:cNvPicPr>
            <a:picLocks noChangeAspect="1"/>
          </p:cNvPicPr>
          <p:nvPr/>
        </p:nvPicPr>
        <p:blipFill>
          <a:blip r:embed="rId4"/>
          <a:stretch>
            <a:fillRect/>
          </a:stretch>
        </p:blipFill>
        <p:spPr>
          <a:xfrm>
            <a:off x="8333275" y="1825625"/>
            <a:ext cx="3646313" cy="4351338"/>
          </a:xfrm>
          <a:prstGeom prst="rect">
            <a:avLst/>
          </a:prstGeom>
        </p:spPr>
      </p:pic>
    </p:spTree>
    <p:extLst>
      <p:ext uri="{BB962C8B-B14F-4D97-AF65-F5344CB8AC3E}">
        <p14:creationId xmlns:p14="http://schemas.microsoft.com/office/powerpoint/2010/main" val="303147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55AC-5966-D848-A40B-1BCE565EB9B3}"/>
              </a:ext>
            </a:extLst>
          </p:cNvPr>
          <p:cNvSpPr>
            <a:spLocks noGrp="1"/>
          </p:cNvSpPr>
          <p:nvPr>
            <p:ph type="title"/>
          </p:nvPr>
        </p:nvSpPr>
        <p:spPr>
          <a:xfrm>
            <a:off x="4965430" y="629268"/>
            <a:ext cx="6586491" cy="1286160"/>
          </a:xfrm>
        </p:spPr>
        <p:txBody>
          <a:bodyPr anchor="b">
            <a:normAutofit/>
          </a:bodyPr>
          <a:lstStyle/>
          <a:p>
            <a:r>
              <a:rPr lang="en-US" dirty="0"/>
              <a:t>A</a:t>
            </a:r>
            <a:r>
              <a:rPr lang="zh-CN" altLang="en-US" dirty="0"/>
              <a:t> </a:t>
            </a:r>
            <a:r>
              <a:rPr lang="en-US" altLang="zh-CN" dirty="0"/>
              <a:t>simple</a:t>
            </a:r>
            <a:r>
              <a:rPr lang="zh-CN" altLang="en-US" dirty="0"/>
              <a:t> </a:t>
            </a:r>
            <a:r>
              <a:rPr lang="en-US" altLang="zh-CN" dirty="0"/>
              <a:t>example	</a:t>
            </a:r>
            <a:endParaRPr lang="en-US" dirty="0"/>
          </a:p>
        </p:txBody>
      </p:sp>
      <p:sp>
        <p:nvSpPr>
          <p:cNvPr id="3" name="Content Placeholder 2">
            <a:extLst>
              <a:ext uri="{FF2B5EF4-FFF2-40B4-BE49-F238E27FC236}">
                <a16:creationId xmlns:a16="http://schemas.microsoft.com/office/drawing/2014/main" id="{3A9B0A6B-34DC-7F41-9832-7884154D970D}"/>
              </a:ext>
            </a:extLst>
          </p:cNvPr>
          <p:cNvSpPr>
            <a:spLocks noGrp="1"/>
          </p:cNvSpPr>
          <p:nvPr>
            <p:ph idx="1"/>
          </p:nvPr>
        </p:nvSpPr>
        <p:spPr>
          <a:xfrm>
            <a:off x="4965431" y="2438400"/>
            <a:ext cx="6586489" cy="3785419"/>
          </a:xfrm>
        </p:spPr>
        <p:txBody>
          <a:bodyPr>
            <a:normAutofit/>
          </a:bodyPr>
          <a:lstStyle/>
          <a:p>
            <a:pPr marL="0" indent="0">
              <a:buNone/>
            </a:pPr>
            <a:r>
              <a:rPr lang="en-US" altLang="zh-CN" sz="1900" dirty="0">
                <a:latin typeface="SimSun" panose="02010600030101010101" pitchFamily="2" charset="-122"/>
                <a:ea typeface="SimSun" panose="02010600030101010101" pitchFamily="2" charset="-122"/>
              </a:rPr>
              <a:t>Email:</a:t>
            </a:r>
            <a:r>
              <a:rPr lang="zh-CN" altLang="en-US" sz="1900" dirty="0">
                <a:latin typeface="SimSun" panose="02010600030101010101" pitchFamily="2" charset="-122"/>
                <a:ea typeface="SimSun" panose="02010600030101010101" pitchFamily="2" charset="-122"/>
              </a:rPr>
              <a:t> </a:t>
            </a:r>
            <a:endParaRPr lang="en-US" altLang="zh-CN" sz="1900" dirty="0">
              <a:latin typeface="SimSun" panose="02010600030101010101" pitchFamily="2" charset="-122"/>
              <a:ea typeface="SimSun" panose="02010600030101010101" pitchFamily="2" charset="-122"/>
            </a:endParaRPr>
          </a:p>
          <a:p>
            <a:pPr marL="0" indent="0">
              <a:buNone/>
            </a:pPr>
            <a:r>
              <a:rPr lang="en-US" sz="1900" dirty="0">
                <a:latin typeface="SimSun" panose="02010600030101010101" pitchFamily="2" charset="-122"/>
                <a:ea typeface="SimSun" panose="02010600030101010101" pitchFamily="2" charset="-122"/>
              </a:rPr>
              <a:t>	</a:t>
            </a:r>
            <a:r>
              <a:rPr lang="ja-JP" altLang="en-US" sz="1900">
                <a:latin typeface="SimSun" panose="02010600030101010101" pitchFamily="2" charset="-122"/>
                <a:ea typeface="SimSun" panose="02010600030101010101" pitchFamily="2" charset="-122"/>
              </a:rPr>
              <a:t>快来</a:t>
            </a:r>
            <a:r>
              <a:rPr lang="zh-CN" altLang="en-US" sz="1900" dirty="0">
                <a:latin typeface="SimSun" panose="02010600030101010101" pitchFamily="2" charset="-122"/>
                <a:ea typeface="SimSun" panose="02010600030101010101" pitchFamily="2" charset="-122"/>
              </a:rPr>
              <a:t>，</a:t>
            </a:r>
            <a:r>
              <a:rPr lang="ja-JP" altLang="en-US" sz="1900">
                <a:latin typeface="SimSun" panose="02010600030101010101" pitchFamily="2" charset="-122"/>
                <a:ea typeface="SimSun" panose="02010600030101010101" pitchFamily="2" charset="-122"/>
              </a:rPr>
              <a:t>年终最大的优惠来啦</a:t>
            </a:r>
            <a:r>
              <a:rPr lang="zh-CN" altLang="en-US" sz="1900" dirty="0">
                <a:latin typeface="SimSun" panose="02010600030101010101" pitchFamily="2" charset="-122"/>
                <a:ea typeface="SimSun" panose="02010600030101010101" pitchFamily="2" charset="-122"/>
              </a:rPr>
              <a:t>！</a:t>
            </a:r>
            <a:endParaRPr lang="en-US" altLang="zh-CN" sz="1900" dirty="0">
              <a:latin typeface="SimSun" panose="02010600030101010101" pitchFamily="2" charset="-122"/>
              <a:ea typeface="SimSun" panose="02010600030101010101" pitchFamily="2" charset="-122"/>
            </a:endParaRPr>
          </a:p>
          <a:p>
            <a:pPr marL="0" indent="0">
              <a:buNone/>
            </a:pPr>
            <a:r>
              <a:rPr lang="en-US" sz="1900" dirty="0">
                <a:latin typeface="SimSun" panose="02010600030101010101" pitchFamily="2" charset="-122"/>
                <a:ea typeface="SimSun" panose="02010600030101010101" pitchFamily="2" charset="-122"/>
              </a:rPr>
              <a:t>	</a:t>
            </a:r>
            <a:r>
              <a:rPr lang="ja-JP" altLang="en-US" sz="1900">
                <a:latin typeface="SimSun" panose="02010600030101010101" pitchFamily="2" charset="-122"/>
                <a:ea typeface="SimSun" panose="02010600030101010101" pitchFamily="2" charset="-122"/>
              </a:rPr>
              <a:t>快回家</a:t>
            </a:r>
            <a:r>
              <a:rPr lang="zh-CN" altLang="en-US" sz="1900" dirty="0">
                <a:latin typeface="SimSun" panose="02010600030101010101" pitchFamily="2" charset="-122"/>
                <a:ea typeface="SimSun" panose="02010600030101010101" pitchFamily="2" charset="-122"/>
              </a:rPr>
              <a:t>！</a:t>
            </a:r>
            <a:r>
              <a:rPr lang="ja-JP" altLang="en-US" sz="1900">
                <a:latin typeface="SimSun" panose="02010600030101010101" pitchFamily="2" charset="-122"/>
                <a:ea typeface="SimSun" panose="02010600030101010101" pitchFamily="2" charset="-122"/>
              </a:rPr>
              <a:t>看到速回</a:t>
            </a:r>
            <a:endParaRPr lang="en-US" altLang="ja-JP" sz="1900" dirty="0">
              <a:latin typeface="SimSun" panose="02010600030101010101" pitchFamily="2" charset="-122"/>
              <a:ea typeface="SimSun" panose="02010600030101010101" pitchFamily="2" charset="-122"/>
            </a:endParaRPr>
          </a:p>
          <a:p>
            <a:pPr marL="0" indent="0">
              <a:buNone/>
            </a:pPr>
            <a:r>
              <a:rPr lang="en-US" sz="1900" dirty="0">
                <a:latin typeface="SimSun" panose="02010600030101010101" pitchFamily="2" charset="-122"/>
                <a:ea typeface="SimSun" panose="02010600030101010101" pitchFamily="2" charset="-122"/>
              </a:rPr>
              <a:t>	</a:t>
            </a:r>
            <a:r>
              <a:rPr lang="ja-JP" altLang="en-US" sz="1900">
                <a:latin typeface="SimSun" panose="02010600030101010101" pitchFamily="2" charset="-122"/>
                <a:ea typeface="SimSun" panose="02010600030101010101" pitchFamily="2" charset="-122"/>
              </a:rPr>
              <a:t>需不需要尝试一下我们最新的按摩椅</a:t>
            </a:r>
            <a:r>
              <a:rPr lang="zh-CN" altLang="en-US" sz="1900" dirty="0">
                <a:latin typeface="SimSun" panose="02010600030101010101" pitchFamily="2" charset="-122"/>
                <a:ea typeface="SimSun" panose="02010600030101010101" pitchFamily="2" charset="-122"/>
              </a:rPr>
              <a:t>，</a:t>
            </a:r>
            <a:r>
              <a:rPr lang="ja-JP" altLang="en-US" sz="1900">
                <a:latin typeface="SimSun" panose="02010600030101010101" pitchFamily="2" charset="-122"/>
                <a:ea typeface="SimSun" panose="02010600030101010101" pitchFamily="2" charset="-122"/>
              </a:rPr>
              <a:t>注册成为会员享受更多优惠</a:t>
            </a:r>
            <a:r>
              <a:rPr lang="zh-CN" altLang="en-US" sz="1900" dirty="0">
                <a:latin typeface="SimSun" panose="02010600030101010101" pitchFamily="2" charset="-122"/>
                <a:ea typeface="SimSun" panose="02010600030101010101" pitchFamily="2" charset="-122"/>
              </a:rPr>
              <a:t>？</a:t>
            </a:r>
            <a:endParaRPr lang="en-US" altLang="zh-CN" sz="1900" dirty="0">
              <a:latin typeface="SimSun" panose="02010600030101010101" pitchFamily="2" charset="-122"/>
              <a:ea typeface="SimSun" panose="02010600030101010101" pitchFamily="2" charset="-122"/>
            </a:endParaRPr>
          </a:p>
          <a:p>
            <a:pPr marL="0" indent="0">
              <a:buNone/>
            </a:pPr>
            <a:r>
              <a:rPr lang="en-US" sz="1900" dirty="0">
                <a:latin typeface="SimSun" panose="02010600030101010101" pitchFamily="2" charset="-122"/>
                <a:ea typeface="SimSun" panose="02010600030101010101" pitchFamily="2" charset="-122"/>
              </a:rPr>
              <a:t>	</a:t>
            </a:r>
            <a:r>
              <a:rPr lang="ja-JP" altLang="en-US" sz="1900">
                <a:latin typeface="SimSun" panose="02010600030101010101" pitchFamily="2" charset="-122"/>
                <a:ea typeface="SimSun" panose="02010600030101010101" pitchFamily="2" charset="-122"/>
              </a:rPr>
              <a:t>现在开通会员</a:t>
            </a:r>
            <a:r>
              <a:rPr lang="zh-CN" altLang="en-US" sz="1900" dirty="0">
                <a:latin typeface="SimSun" panose="02010600030101010101" pitchFamily="2" charset="-122"/>
                <a:ea typeface="SimSun" panose="02010600030101010101" pitchFamily="2" charset="-122"/>
              </a:rPr>
              <a:t>，</a:t>
            </a:r>
            <a:r>
              <a:rPr lang="ja-JP" altLang="en-US" sz="1900">
                <a:latin typeface="SimSun" panose="02010600030101010101" pitchFamily="2" charset="-122"/>
                <a:ea typeface="SimSun" panose="02010600030101010101" pitchFamily="2" charset="-122"/>
              </a:rPr>
              <a:t>只需要每月</a:t>
            </a:r>
            <a:r>
              <a:rPr lang="en-US" altLang="zh-CN" sz="1900" dirty="0">
                <a:latin typeface="SimSun" panose="02010600030101010101" pitchFamily="2" charset="-122"/>
                <a:ea typeface="SimSun" panose="02010600030101010101" pitchFamily="2" charset="-122"/>
              </a:rPr>
              <a:t>1</a:t>
            </a:r>
            <a:r>
              <a:rPr lang="ja-JP" altLang="en-US" sz="1900">
                <a:latin typeface="SimSun" panose="02010600030101010101" pitchFamily="2" charset="-122"/>
                <a:ea typeface="SimSun" panose="02010600030101010101" pitchFamily="2" charset="-122"/>
              </a:rPr>
              <a:t>块钱</a:t>
            </a:r>
            <a:r>
              <a:rPr lang="zh-CN" altLang="en-US" sz="1900" dirty="0">
                <a:latin typeface="SimSun" panose="02010600030101010101" pitchFamily="2" charset="-122"/>
                <a:ea typeface="SimSun" panose="02010600030101010101" pitchFamily="2" charset="-122"/>
              </a:rPr>
              <a:t>！</a:t>
            </a:r>
            <a:endParaRPr lang="en-US" altLang="zh-CN" sz="1900" dirty="0">
              <a:latin typeface="SimSun" panose="02010600030101010101" pitchFamily="2" charset="-122"/>
              <a:ea typeface="SimSun" panose="02010600030101010101" pitchFamily="2" charset="-122"/>
            </a:endParaRPr>
          </a:p>
          <a:p>
            <a:pPr marL="0" indent="0">
              <a:buNone/>
            </a:pPr>
            <a:endParaRPr lang="en-US" sz="1900" dirty="0">
              <a:latin typeface="SimSun" panose="02010600030101010101" pitchFamily="2" charset="-122"/>
              <a:ea typeface="SimSun" panose="02010600030101010101" pitchFamily="2" charset="-122"/>
            </a:endParaRPr>
          </a:p>
          <a:p>
            <a:pPr marL="0" indent="0">
              <a:buNone/>
            </a:pPr>
            <a:r>
              <a:rPr lang="en-US" altLang="zh-CN" sz="1900" dirty="0">
                <a:latin typeface="SimSun" panose="02010600030101010101" pitchFamily="2" charset="-122"/>
                <a:ea typeface="SimSun" panose="02010600030101010101" pitchFamily="2" charset="-122"/>
              </a:rPr>
              <a:t>Question:</a:t>
            </a:r>
            <a:r>
              <a:rPr lang="zh-CN" altLang="en-US" sz="1900" dirty="0">
                <a:latin typeface="SimSun" panose="02010600030101010101" pitchFamily="2" charset="-122"/>
                <a:ea typeface="SimSun" panose="02010600030101010101" pitchFamily="2" charset="-122"/>
              </a:rPr>
              <a:t> </a:t>
            </a:r>
            <a:endParaRPr lang="en-US" altLang="zh-CN" sz="1900" dirty="0">
              <a:latin typeface="SimSun" panose="02010600030101010101" pitchFamily="2" charset="-122"/>
              <a:ea typeface="SimSun" panose="02010600030101010101" pitchFamily="2" charset="-122"/>
            </a:endParaRPr>
          </a:p>
          <a:p>
            <a:pPr marL="0" indent="0">
              <a:buNone/>
            </a:pPr>
            <a:r>
              <a:rPr lang="en-US" sz="1900" dirty="0">
                <a:latin typeface="SimSun" panose="02010600030101010101" pitchFamily="2" charset="-122"/>
                <a:ea typeface="SimSun" panose="02010600030101010101" pitchFamily="2" charset="-122"/>
              </a:rPr>
              <a:t>	</a:t>
            </a:r>
            <a:r>
              <a:rPr lang="en-US" altLang="zh-CN" sz="1900" dirty="0">
                <a:latin typeface="SimSun" panose="02010600030101010101" pitchFamily="2" charset="-122"/>
                <a:ea typeface="SimSun" panose="02010600030101010101" pitchFamily="2" charset="-122"/>
              </a:rPr>
              <a:t>--&gt;</a:t>
            </a:r>
            <a:r>
              <a:rPr lang="zh-CN" altLang="en-US" sz="1900" dirty="0">
                <a:latin typeface="SimSun" panose="02010600030101010101" pitchFamily="2" charset="-122"/>
                <a:ea typeface="SimSun" panose="02010600030101010101" pitchFamily="2" charset="-122"/>
              </a:rPr>
              <a:t> </a:t>
            </a:r>
            <a:r>
              <a:rPr lang="en-US" altLang="zh-CN" sz="1900" dirty="0">
                <a:latin typeface="SimSun" panose="02010600030101010101" pitchFamily="2" charset="-122"/>
                <a:ea typeface="SimSun" panose="02010600030101010101" pitchFamily="2" charset="-122"/>
              </a:rPr>
              <a:t>XXXXXXXXX</a:t>
            </a:r>
          </a:p>
          <a:p>
            <a:pPr marL="0" indent="0">
              <a:buNone/>
            </a:pPr>
            <a:r>
              <a:rPr lang="zh-CN" altLang="en-US" sz="1900" dirty="0">
                <a:latin typeface="SimSun" panose="02010600030101010101" pitchFamily="2" charset="-122"/>
                <a:ea typeface="SimSun" panose="02010600030101010101" pitchFamily="2" charset="-122"/>
              </a:rPr>
              <a:t>        </a:t>
            </a:r>
            <a:r>
              <a:rPr lang="en-US" altLang="zh-CN" sz="1900" dirty="0">
                <a:latin typeface="SimSun" panose="02010600030101010101" pitchFamily="2" charset="-122"/>
                <a:ea typeface="SimSun" panose="02010600030101010101" pitchFamily="2" charset="-122"/>
              </a:rPr>
              <a:t>--&gt;</a:t>
            </a:r>
            <a:r>
              <a:rPr lang="zh-CN" altLang="en-US" sz="1900" dirty="0">
                <a:latin typeface="SimSun" panose="02010600030101010101" pitchFamily="2" charset="-122"/>
                <a:ea typeface="SimSun" panose="02010600030101010101" pitchFamily="2" charset="-122"/>
              </a:rPr>
              <a:t> </a:t>
            </a:r>
            <a:r>
              <a:rPr lang="ja-JP" altLang="en-US" sz="1900">
                <a:latin typeface="SimSun" panose="02010600030101010101" pitchFamily="2" charset="-122"/>
                <a:ea typeface="SimSun" panose="02010600030101010101" pitchFamily="2" charset="-122"/>
              </a:rPr>
              <a:t>年终回家</a:t>
            </a:r>
            <a:r>
              <a:rPr lang="zh-CN" altLang="en-US" sz="1900" dirty="0">
                <a:latin typeface="SimSun" panose="02010600030101010101" pitchFamily="2" charset="-122"/>
                <a:ea typeface="SimSun" panose="02010600030101010101" pitchFamily="2" charset="-122"/>
              </a:rPr>
              <a:t>，</a:t>
            </a:r>
            <a:r>
              <a:rPr lang="ja-JP" altLang="en-US" sz="1900">
                <a:latin typeface="SimSun" panose="02010600030101010101" pitchFamily="2" charset="-122"/>
                <a:ea typeface="SimSun" panose="02010600030101010101" pitchFamily="2" charset="-122"/>
              </a:rPr>
              <a:t>会员更多优惠</a:t>
            </a:r>
            <a:r>
              <a:rPr lang="zh-CN" altLang="en-US" sz="1900" dirty="0">
                <a:latin typeface="SimSun" panose="02010600030101010101" pitchFamily="2" charset="-122"/>
                <a:ea typeface="SimSun" panose="02010600030101010101" pitchFamily="2" charset="-122"/>
              </a:rPr>
              <a:t>！</a:t>
            </a:r>
            <a:endParaRPr lang="en-US" sz="1900" dirty="0">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F8B1348D-C723-416D-BE31-5A898AB447C0}"/>
              </a:ext>
            </a:extLst>
          </p:cNvPr>
          <p:cNvPicPr>
            <a:picLocks noChangeAspect="1"/>
          </p:cNvPicPr>
          <p:nvPr/>
        </p:nvPicPr>
        <p:blipFill rotWithShape="1">
          <a:blip r:embed="rId2"/>
          <a:srcRect l="25844" r="2920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AFF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04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2042-3D9B-374D-B643-29863B0C6D3B}"/>
              </a:ext>
            </a:extLst>
          </p:cNvPr>
          <p:cNvSpPr>
            <a:spLocks noGrp="1"/>
          </p:cNvSpPr>
          <p:nvPr>
            <p:ph type="title"/>
          </p:nvPr>
        </p:nvSpPr>
        <p:spPr/>
        <p:txBody>
          <a:bodyPr/>
          <a:lstStyle/>
          <a:p>
            <a:r>
              <a:rPr lang="en-US" altLang="zh-CN" dirty="0"/>
              <a:t>Bayes</a:t>
            </a:r>
            <a:r>
              <a:rPr lang="zh-CN" altLang="en-US" dirty="0"/>
              <a:t> </a:t>
            </a:r>
            <a:r>
              <a:rPr lang="en-US" altLang="zh-CN" dirty="0"/>
              <a:t>Implementation</a:t>
            </a:r>
            <a:endParaRPr lang="en-US" dirty="0"/>
          </a:p>
        </p:txBody>
      </p:sp>
      <p:sp>
        <p:nvSpPr>
          <p:cNvPr id="3" name="Content Placeholder 2">
            <a:extLst>
              <a:ext uri="{FF2B5EF4-FFF2-40B4-BE49-F238E27FC236}">
                <a16:creationId xmlns:a16="http://schemas.microsoft.com/office/drawing/2014/main" id="{DC4324F3-7AF8-6841-A07B-DDBEA0C6025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92735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B211A-DBE6-1441-A907-EFC28615A9E8}"/>
              </a:ext>
            </a:extLst>
          </p:cNvPr>
          <p:cNvPicPr>
            <a:picLocks noChangeAspect="1"/>
          </p:cNvPicPr>
          <p:nvPr/>
        </p:nvPicPr>
        <p:blipFill rotWithShape="1">
          <a:blip r:embed="rId2"/>
          <a:srcRect t="14172" b="14173"/>
          <a:stretch/>
        </p:blipFill>
        <p:spPr>
          <a:xfrm>
            <a:off x="0" y="278306"/>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7ED4FAB-1D95-5E47-A5BE-B4702BB4F3A2}"/>
              </a:ext>
            </a:extLst>
          </p:cNvPr>
          <p:cNvSpPr>
            <a:spLocks noGrp="1"/>
          </p:cNvSpPr>
          <p:nvPr>
            <p:ph type="title"/>
          </p:nvPr>
        </p:nvSpPr>
        <p:spPr>
          <a:xfrm>
            <a:off x="709448" y="1913950"/>
            <a:ext cx="4204137" cy="1342754"/>
          </a:xfrm>
        </p:spPr>
        <p:txBody>
          <a:bodyPr>
            <a:normAutofit/>
          </a:bodyPr>
          <a:lstStyle/>
          <a:p>
            <a:pPr algn="ctr"/>
            <a:r>
              <a:rPr lang="en-US" altLang="zh-CN" sz="3600"/>
              <a:t>Decision</a:t>
            </a:r>
            <a:endParaRPr lang="en-US" sz="3600"/>
          </a:p>
        </p:txBody>
      </p:sp>
      <p:cxnSp>
        <p:nvCxnSpPr>
          <p:cNvPr id="17"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04B8C4-3CC1-2444-895E-1438380747EC}"/>
              </a:ext>
            </a:extLst>
          </p:cNvPr>
          <p:cNvSpPr>
            <a:spLocks noGrp="1"/>
          </p:cNvSpPr>
          <p:nvPr>
            <p:ph idx="1"/>
          </p:nvPr>
        </p:nvSpPr>
        <p:spPr>
          <a:xfrm>
            <a:off x="525516" y="3417573"/>
            <a:ext cx="4593021" cy="2619839"/>
          </a:xfrm>
        </p:spPr>
        <p:txBody>
          <a:bodyPr anchor="ctr">
            <a:normAutofit/>
          </a:bodyPr>
          <a:lstStyle/>
          <a:p>
            <a:r>
              <a:rPr lang="en-US" altLang="zh-CN" sz="1300" dirty="0"/>
              <a:t>1.</a:t>
            </a:r>
            <a:r>
              <a:rPr lang="zh-CN" altLang="en-US" sz="1300" dirty="0"/>
              <a:t> </a:t>
            </a:r>
            <a:r>
              <a:rPr lang="en-US" altLang="zh-CN" sz="1300" dirty="0"/>
              <a:t>Looking</a:t>
            </a:r>
            <a:r>
              <a:rPr lang="zh-CN" altLang="en-US" sz="1300" dirty="0"/>
              <a:t> </a:t>
            </a:r>
            <a:r>
              <a:rPr lang="en-US" altLang="zh-CN" sz="1300" dirty="0"/>
              <a:t>for</a:t>
            </a:r>
            <a:r>
              <a:rPr lang="zh-CN" altLang="en-US" sz="1300" dirty="0"/>
              <a:t> </a:t>
            </a:r>
            <a:r>
              <a:rPr lang="en-US" altLang="zh-CN" sz="1300" dirty="0"/>
              <a:t>a</a:t>
            </a:r>
            <a:r>
              <a:rPr lang="zh-CN" altLang="en-US" sz="1300" dirty="0"/>
              <a:t> </a:t>
            </a:r>
            <a:r>
              <a:rPr lang="en-US" altLang="zh-CN" sz="1300" dirty="0"/>
              <a:t>book</a:t>
            </a:r>
          </a:p>
          <a:p>
            <a:pPr lvl="1"/>
            <a:r>
              <a:rPr lang="en-US" altLang="zh-CN" sz="1300" dirty="0"/>
              <a:t>if</a:t>
            </a:r>
            <a:r>
              <a:rPr lang="zh-CN" altLang="en-US" sz="1300" dirty="0"/>
              <a:t> </a:t>
            </a:r>
            <a:r>
              <a:rPr lang="en-US" altLang="zh-CN" sz="1300" dirty="0"/>
              <a:t>there</a:t>
            </a:r>
            <a:r>
              <a:rPr lang="zh-CN" altLang="en-US" sz="1300" dirty="0"/>
              <a:t> </a:t>
            </a:r>
            <a:r>
              <a:rPr lang="en-US" altLang="zh-CN" sz="1300" dirty="0"/>
              <a:t>is</a:t>
            </a:r>
            <a:r>
              <a:rPr lang="zh-CN" altLang="en-US" sz="1300" dirty="0"/>
              <a:t>  </a:t>
            </a:r>
            <a:r>
              <a:rPr lang="en-US" altLang="zh-CN" sz="1300" dirty="0"/>
              <a:t>holding</a:t>
            </a:r>
            <a:r>
              <a:rPr lang="zh-CN" altLang="en-US" sz="1300" dirty="0"/>
              <a:t> </a:t>
            </a:r>
            <a:r>
              <a:rPr lang="en-US" altLang="zh-CN" sz="1300" dirty="0"/>
              <a:t>a</a:t>
            </a:r>
            <a:r>
              <a:rPr lang="zh-CN" altLang="en-US" sz="1300" dirty="0"/>
              <a:t> </a:t>
            </a:r>
            <a:r>
              <a:rPr lang="en-US" altLang="zh-CN" sz="1300" dirty="0"/>
              <a:t>ceremony</a:t>
            </a:r>
            <a:r>
              <a:rPr lang="zh-CN" altLang="en-US" sz="1300" dirty="0"/>
              <a:t> </a:t>
            </a:r>
            <a:endParaRPr lang="en-US" altLang="zh-CN" sz="1300" dirty="0"/>
          </a:p>
          <a:p>
            <a:pPr lvl="1"/>
            <a:r>
              <a:rPr lang="en-US" altLang="zh-CN" sz="1300" dirty="0"/>
              <a:t>how</a:t>
            </a:r>
            <a:r>
              <a:rPr lang="zh-CN" altLang="en-US" sz="1300" dirty="0"/>
              <a:t> </a:t>
            </a:r>
            <a:r>
              <a:rPr lang="en-US" altLang="zh-CN" sz="1300" dirty="0"/>
              <a:t>may</a:t>
            </a:r>
            <a:r>
              <a:rPr lang="zh-CN" altLang="en-US" sz="1300" dirty="0"/>
              <a:t> </a:t>
            </a:r>
            <a:r>
              <a:rPr lang="en-US" altLang="zh-CN" sz="1300" dirty="0"/>
              <a:t>days</a:t>
            </a:r>
            <a:r>
              <a:rPr lang="zh-CN" altLang="en-US" sz="1300" dirty="0"/>
              <a:t> </a:t>
            </a:r>
            <a:endParaRPr lang="en-US" altLang="zh-CN" sz="1300" dirty="0"/>
          </a:p>
          <a:p>
            <a:pPr lvl="1"/>
            <a:r>
              <a:rPr lang="en-US" altLang="zh-CN" sz="1300" dirty="0"/>
              <a:t>female</a:t>
            </a:r>
            <a:r>
              <a:rPr lang="zh-CN" altLang="en-US" sz="1300" dirty="0"/>
              <a:t> </a:t>
            </a:r>
            <a:r>
              <a:rPr lang="en-US" altLang="zh-CN" sz="1300" dirty="0"/>
              <a:t>vs</a:t>
            </a:r>
            <a:r>
              <a:rPr lang="zh-CN" altLang="en-US" sz="1300" dirty="0"/>
              <a:t> </a:t>
            </a:r>
            <a:r>
              <a:rPr lang="en-US" altLang="zh-CN" sz="1300" dirty="0"/>
              <a:t>male</a:t>
            </a:r>
          </a:p>
          <a:p>
            <a:pPr lvl="1"/>
            <a:r>
              <a:rPr lang="en-US" altLang="zh-CN" sz="1300" dirty="0"/>
              <a:t>The</a:t>
            </a:r>
            <a:r>
              <a:rPr lang="zh-CN" altLang="en-US" sz="1300" dirty="0"/>
              <a:t> </a:t>
            </a:r>
            <a:r>
              <a:rPr lang="en-US" altLang="zh-CN" sz="1300" dirty="0"/>
              <a:t>closet</a:t>
            </a:r>
            <a:r>
              <a:rPr lang="zh-CN" altLang="en-US" sz="1300" dirty="0"/>
              <a:t> </a:t>
            </a:r>
            <a:r>
              <a:rPr lang="en-US" altLang="zh-CN" sz="1300" dirty="0"/>
              <a:t>college</a:t>
            </a:r>
          </a:p>
          <a:p>
            <a:pPr lvl="1"/>
            <a:r>
              <a:rPr lang="en-US" altLang="zh-CN" sz="1300" dirty="0"/>
              <a:t>..</a:t>
            </a:r>
          </a:p>
          <a:p>
            <a:pPr marL="457200" lvl="1" indent="0">
              <a:buNone/>
            </a:pPr>
            <a:endParaRPr lang="en-US" sz="1300" dirty="0"/>
          </a:p>
          <a:p>
            <a:pPr marL="457200" lvl="1" indent="0">
              <a:buNone/>
            </a:pPr>
            <a:endParaRPr lang="en-US" sz="1300" dirty="0"/>
          </a:p>
          <a:p>
            <a:pPr marL="457200" lvl="1" indent="0">
              <a:buNone/>
            </a:pPr>
            <a:endParaRPr lang="en-US" sz="1300" dirty="0"/>
          </a:p>
          <a:p>
            <a:pPr marL="0" indent="0">
              <a:buNone/>
            </a:pPr>
            <a:r>
              <a:rPr lang="en-US" altLang="zh-CN" sz="1300" dirty="0"/>
              <a:t>2.</a:t>
            </a:r>
            <a:r>
              <a:rPr lang="zh-CN" altLang="en-US" sz="1300" dirty="0"/>
              <a:t> </a:t>
            </a:r>
            <a:r>
              <a:rPr lang="en-US" altLang="zh-CN" sz="1300" dirty="0"/>
              <a:t>Target:</a:t>
            </a:r>
            <a:r>
              <a:rPr lang="zh-CN" altLang="en-US" sz="1300" dirty="0"/>
              <a:t>  </a:t>
            </a:r>
            <a:r>
              <a:rPr lang="en-US" altLang="zh-CN" sz="1300" dirty="0"/>
              <a:t>Which</a:t>
            </a:r>
            <a:r>
              <a:rPr lang="zh-CN" altLang="en-US" sz="1300" dirty="0"/>
              <a:t> </a:t>
            </a:r>
            <a:r>
              <a:rPr lang="en-US" altLang="zh-CN" sz="1300" dirty="0"/>
              <a:t>college</a:t>
            </a:r>
            <a:r>
              <a:rPr lang="zh-CN" altLang="en-US" sz="1300" dirty="0"/>
              <a:t> </a:t>
            </a:r>
            <a:r>
              <a:rPr lang="en-US" altLang="zh-CN" sz="1300" dirty="0"/>
              <a:t>should</a:t>
            </a:r>
            <a:r>
              <a:rPr lang="zh-CN" altLang="en-US" sz="1300" dirty="0"/>
              <a:t> </a:t>
            </a:r>
            <a:r>
              <a:rPr lang="en-US" altLang="zh-CN" sz="1300" dirty="0"/>
              <a:t>I</a:t>
            </a:r>
            <a:r>
              <a:rPr lang="zh-CN" altLang="en-US" sz="1300" dirty="0"/>
              <a:t> </a:t>
            </a:r>
            <a:r>
              <a:rPr lang="en-US" altLang="zh-CN" sz="1300" dirty="0"/>
              <a:t>go</a:t>
            </a:r>
            <a:r>
              <a:rPr lang="zh-CN" altLang="en-US" sz="1300" dirty="0"/>
              <a:t> </a:t>
            </a:r>
            <a:r>
              <a:rPr lang="en-US" altLang="zh-CN" sz="1300" dirty="0"/>
              <a:t>to?</a:t>
            </a:r>
            <a:r>
              <a:rPr lang="zh-CN" altLang="en-US" sz="1300" dirty="0"/>
              <a:t> </a:t>
            </a:r>
            <a:endParaRPr lang="en-US" sz="1300" dirty="0"/>
          </a:p>
          <a:p>
            <a:pPr marL="457200" lvl="1" indent="0">
              <a:buNone/>
            </a:pPr>
            <a:endParaRPr lang="en-US" sz="1300" dirty="0"/>
          </a:p>
        </p:txBody>
      </p:sp>
    </p:spTree>
    <p:extLst>
      <p:ext uri="{BB962C8B-B14F-4D97-AF65-F5344CB8AC3E}">
        <p14:creationId xmlns:p14="http://schemas.microsoft.com/office/powerpoint/2010/main" val="239456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B211A-DBE6-1441-A907-EFC28615A9E8}"/>
              </a:ext>
            </a:extLst>
          </p:cNvPr>
          <p:cNvPicPr>
            <a:picLocks noChangeAspect="1"/>
          </p:cNvPicPr>
          <p:nvPr/>
        </p:nvPicPr>
        <p:blipFill rotWithShape="1">
          <a:blip r:embed="rId2"/>
          <a:srcRect t="14172" b="14173"/>
          <a:stretch/>
        </p:blipFill>
        <p:spPr>
          <a:xfrm>
            <a:off x="0"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7ED4FAB-1D95-5E47-A5BE-B4702BB4F3A2}"/>
              </a:ext>
            </a:extLst>
          </p:cNvPr>
          <p:cNvSpPr>
            <a:spLocks noGrp="1"/>
          </p:cNvSpPr>
          <p:nvPr>
            <p:ph type="title"/>
          </p:nvPr>
        </p:nvSpPr>
        <p:spPr>
          <a:xfrm>
            <a:off x="709448" y="1913950"/>
            <a:ext cx="4204137" cy="1342754"/>
          </a:xfrm>
        </p:spPr>
        <p:txBody>
          <a:bodyPr>
            <a:normAutofit/>
          </a:bodyPr>
          <a:lstStyle/>
          <a:p>
            <a:pPr algn="ctr"/>
            <a:r>
              <a:rPr lang="en-US" altLang="zh-CN" sz="3600" dirty="0"/>
              <a:t>Decision</a:t>
            </a:r>
            <a:endParaRPr lang="en-US" sz="3600" dirty="0"/>
          </a:p>
        </p:txBody>
      </p:sp>
      <p:cxnSp>
        <p:nvCxnSpPr>
          <p:cNvPr id="17"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04B8C4-3CC1-2444-895E-1438380747EC}"/>
              </a:ext>
            </a:extLst>
          </p:cNvPr>
          <p:cNvSpPr>
            <a:spLocks noGrp="1"/>
          </p:cNvSpPr>
          <p:nvPr>
            <p:ph idx="1"/>
          </p:nvPr>
        </p:nvSpPr>
        <p:spPr>
          <a:xfrm>
            <a:off x="525516" y="3417573"/>
            <a:ext cx="4593021" cy="2619839"/>
          </a:xfrm>
        </p:spPr>
        <p:txBody>
          <a:bodyPr anchor="ctr">
            <a:normAutofit/>
          </a:bodyPr>
          <a:lstStyle/>
          <a:p>
            <a:r>
              <a:rPr lang="en-US" altLang="zh-CN" sz="1300" dirty="0"/>
              <a:t>1.</a:t>
            </a:r>
            <a:r>
              <a:rPr lang="zh-CN" altLang="en-US" sz="1300" dirty="0"/>
              <a:t> </a:t>
            </a:r>
            <a:r>
              <a:rPr lang="en-US" altLang="zh-CN" sz="1300" dirty="0"/>
              <a:t>Looking</a:t>
            </a:r>
            <a:r>
              <a:rPr lang="zh-CN" altLang="en-US" sz="1300" dirty="0"/>
              <a:t> </a:t>
            </a:r>
            <a:r>
              <a:rPr lang="en-US" altLang="zh-CN" sz="1300" dirty="0"/>
              <a:t>for</a:t>
            </a:r>
            <a:r>
              <a:rPr lang="zh-CN" altLang="en-US" sz="1300" dirty="0"/>
              <a:t> </a:t>
            </a:r>
            <a:r>
              <a:rPr lang="en-US" altLang="zh-CN" sz="1300" dirty="0"/>
              <a:t>a</a:t>
            </a:r>
            <a:r>
              <a:rPr lang="zh-CN" altLang="en-US" sz="1300" dirty="0"/>
              <a:t> </a:t>
            </a:r>
            <a:r>
              <a:rPr lang="en-US" altLang="zh-CN" sz="1300" dirty="0"/>
              <a:t>book</a:t>
            </a:r>
          </a:p>
          <a:p>
            <a:pPr lvl="1"/>
            <a:r>
              <a:rPr lang="en-US" altLang="zh-CN" sz="1300" dirty="0"/>
              <a:t>if</a:t>
            </a:r>
            <a:r>
              <a:rPr lang="zh-CN" altLang="en-US" sz="1300" dirty="0"/>
              <a:t> </a:t>
            </a:r>
            <a:r>
              <a:rPr lang="en-US" altLang="zh-CN" sz="1300" dirty="0"/>
              <a:t>there</a:t>
            </a:r>
            <a:r>
              <a:rPr lang="zh-CN" altLang="en-US" sz="1300" dirty="0"/>
              <a:t> </a:t>
            </a:r>
            <a:r>
              <a:rPr lang="en-US" altLang="zh-CN" sz="1300" dirty="0"/>
              <a:t>is</a:t>
            </a:r>
            <a:r>
              <a:rPr lang="zh-CN" altLang="en-US" sz="1300" dirty="0"/>
              <a:t>  </a:t>
            </a:r>
            <a:r>
              <a:rPr lang="en-US" altLang="zh-CN" sz="1300" dirty="0"/>
              <a:t>holding</a:t>
            </a:r>
            <a:r>
              <a:rPr lang="zh-CN" altLang="en-US" sz="1300" dirty="0"/>
              <a:t> </a:t>
            </a:r>
            <a:r>
              <a:rPr lang="en-US" altLang="zh-CN" sz="1300" dirty="0"/>
              <a:t>a</a:t>
            </a:r>
            <a:r>
              <a:rPr lang="zh-CN" altLang="en-US" sz="1300" dirty="0"/>
              <a:t> </a:t>
            </a:r>
            <a:r>
              <a:rPr lang="en-US" altLang="zh-CN" sz="1300" dirty="0"/>
              <a:t>ceremony</a:t>
            </a:r>
            <a:r>
              <a:rPr lang="zh-CN" altLang="en-US" sz="1300" dirty="0"/>
              <a:t> </a:t>
            </a:r>
            <a:endParaRPr lang="en-US" altLang="zh-CN" sz="1300" dirty="0"/>
          </a:p>
          <a:p>
            <a:pPr lvl="1"/>
            <a:r>
              <a:rPr lang="en-US" altLang="zh-CN" sz="1300" dirty="0"/>
              <a:t>how</a:t>
            </a:r>
            <a:r>
              <a:rPr lang="zh-CN" altLang="en-US" sz="1300" dirty="0"/>
              <a:t> </a:t>
            </a:r>
            <a:r>
              <a:rPr lang="en-US" altLang="zh-CN" sz="1300" dirty="0"/>
              <a:t>may</a:t>
            </a:r>
            <a:r>
              <a:rPr lang="zh-CN" altLang="en-US" sz="1300" dirty="0"/>
              <a:t> </a:t>
            </a:r>
            <a:r>
              <a:rPr lang="en-US" altLang="zh-CN" sz="1300" dirty="0"/>
              <a:t>days</a:t>
            </a:r>
            <a:r>
              <a:rPr lang="zh-CN" altLang="en-US" sz="1300" dirty="0"/>
              <a:t> </a:t>
            </a:r>
            <a:endParaRPr lang="en-US" altLang="zh-CN" sz="1300" dirty="0"/>
          </a:p>
          <a:p>
            <a:pPr lvl="1"/>
            <a:r>
              <a:rPr lang="en-US" altLang="zh-CN" sz="1300" dirty="0"/>
              <a:t>female</a:t>
            </a:r>
            <a:r>
              <a:rPr lang="zh-CN" altLang="en-US" sz="1300" dirty="0"/>
              <a:t> </a:t>
            </a:r>
            <a:r>
              <a:rPr lang="en-US" altLang="zh-CN" sz="1300" dirty="0"/>
              <a:t>vs</a:t>
            </a:r>
            <a:r>
              <a:rPr lang="zh-CN" altLang="en-US" sz="1300" dirty="0"/>
              <a:t> </a:t>
            </a:r>
            <a:r>
              <a:rPr lang="en-US" altLang="zh-CN" sz="1300" dirty="0"/>
              <a:t>male</a:t>
            </a:r>
          </a:p>
          <a:p>
            <a:pPr lvl="1"/>
            <a:r>
              <a:rPr lang="en-US" altLang="zh-CN" sz="1300" dirty="0"/>
              <a:t>The</a:t>
            </a:r>
            <a:r>
              <a:rPr lang="zh-CN" altLang="en-US" sz="1300" dirty="0"/>
              <a:t> </a:t>
            </a:r>
            <a:r>
              <a:rPr lang="en-US" altLang="zh-CN" sz="1300" dirty="0"/>
              <a:t>closet</a:t>
            </a:r>
            <a:r>
              <a:rPr lang="zh-CN" altLang="en-US" sz="1300" dirty="0"/>
              <a:t> </a:t>
            </a:r>
            <a:r>
              <a:rPr lang="en-US" altLang="zh-CN" sz="1300" dirty="0"/>
              <a:t>college</a:t>
            </a:r>
          </a:p>
          <a:p>
            <a:pPr lvl="1"/>
            <a:r>
              <a:rPr lang="en-US" altLang="zh-CN" sz="1300" dirty="0"/>
              <a:t>..</a:t>
            </a:r>
          </a:p>
          <a:p>
            <a:pPr marL="457200" lvl="1" indent="0">
              <a:buNone/>
            </a:pPr>
            <a:endParaRPr lang="en-US" sz="1300" dirty="0"/>
          </a:p>
          <a:p>
            <a:pPr marL="457200" lvl="1" indent="0">
              <a:buNone/>
            </a:pPr>
            <a:endParaRPr lang="en-US" sz="1300" dirty="0"/>
          </a:p>
          <a:p>
            <a:pPr marL="457200" lvl="1" indent="0">
              <a:buNone/>
            </a:pPr>
            <a:endParaRPr lang="en-US" sz="1300" dirty="0"/>
          </a:p>
          <a:p>
            <a:pPr marL="0" indent="0">
              <a:buNone/>
            </a:pPr>
            <a:r>
              <a:rPr lang="en-US" altLang="zh-CN" sz="1300" dirty="0"/>
              <a:t>2.</a:t>
            </a:r>
            <a:r>
              <a:rPr lang="zh-CN" altLang="en-US" sz="1300" dirty="0"/>
              <a:t> </a:t>
            </a:r>
            <a:r>
              <a:rPr lang="en-US" altLang="zh-CN" sz="1300" dirty="0"/>
              <a:t>Target:</a:t>
            </a:r>
            <a:r>
              <a:rPr lang="zh-CN" altLang="en-US" sz="1300" dirty="0"/>
              <a:t>  </a:t>
            </a:r>
            <a:r>
              <a:rPr lang="en-US" altLang="zh-CN" sz="1300" dirty="0"/>
              <a:t>Which</a:t>
            </a:r>
            <a:r>
              <a:rPr lang="zh-CN" altLang="en-US" sz="1300" dirty="0"/>
              <a:t> </a:t>
            </a:r>
            <a:r>
              <a:rPr lang="en-US" altLang="zh-CN" sz="1300" dirty="0"/>
              <a:t>college</a:t>
            </a:r>
            <a:r>
              <a:rPr lang="zh-CN" altLang="en-US" sz="1300" dirty="0"/>
              <a:t> </a:t>
            </a:r>
            <a:r>
              <a:rPr lang="en-US" altLang="zh-CN" sz="1300" dirty="0"/>
              <a:t>should</a:t>
            </a:r>
            <a:r>
              <a:rPr lang="zh-CN" altLang="en-US" sz="1300" dirty="0"/>
              <a:t> </a:t>
            </a:r>
            <a:r>
              <a:rPr lang="en-US" altLang="zh-CN" sz="1300" dirty="0"/>
              <a:t>I</a:t>
            </a:r>
            <a:r>
              <a:rPr lang="zh-CN" altLang="en-US" sz="1300" dirty="0"/>
              <a:t> </a:t>
            </a:r>
            <a:r>
              <a:rPr lang="en-US" altLang="zh-CN" sz="1300" dirty="0"/>
              <a:t>go</a:t>
            </a:r>
            <a:r>
              <a:rPr lang="zh-CN" altLang="en-US" sz="1300" dirty="0"/>
              <a:t> </a:t>
            </a:r>
            <a:r>
              <a:rPr lang="en-US" altLang="zh-CN" sz="1300" dirty="0"/>
              <a:t>to?</a:t>
            </a:r>
            <a:r>
              <a:rPr lang="zh-CN" altLang="en-US" sz="1300" dirty="0"/>
              <a:t> </a:t>
            </a:r>
            <a:endParaRPr lang="en-US" sz="1300" dirty="0"/>
          </a:p>
          <a:p>
            <a:pPr marL="457200" lvl="1" indent="0">
              <a:buNone/>
            </a:pPr>
            <a:endParaRPr lang="en-US" sz="1300" dirty="0"/>
          </a:p>
        </p:txBody>
      </p:sp>
      <p:sp>
        <p:nvSpPr>
          <p:cNvPr id="7" name="Rectangle 6">
            <a:extLst>
              <a:ext uri="{FF2B5EF4-FFF2-40B4-BE49-F238E27FC236}">
                <a16:creationId xmlns:a16="http://schemas.microsoft.com/office/drawing/2014/main" id="{D59E3C8B-8E7E-DF41-8E21-7DA6EF76D3B6}"/>
              </a:ext>
            </a:extLst>
          </p:cNvPr>
          <p:cNvSpPr/>
          <p:nvPr/>
        </p:nvSpPr>
        <p:spPr>
          <a:xfrm>
            <a:off x="286872" y="5186307"/>
            <a:ext cx="4000358" cy="1702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83209D-E964-A24F-B7B7-C9038C58E07B}"/>
              </a:ext>
            </a:extLst>
          </p:cNvPr>
          <p:cNvSpPr txBox="1"/>
          <p:nvPr/>
        </p:nvSpPr>
        <p:spPr>
          <a:xfrm>
            <a:off x="2572112" y="6037412"/>
            <a:ext cx="1300718" cy="369332"/>
          </a:xfrm>
          <a:prstGeom prst="rect">
            <a:avLst/>
          </a:prstGeom>
          <a:noFill/>
        </p:spPr>
        <p:txBody>
          <a:bodyPr wrap="square" rtlCol="0">
            <a:spAutoFit/>
          </a:bodyPr>
          <a:lstStyle/>
          <a:p>
            <a:r>
              <a:rPr lang="en-US" altLang="zh-CN" dirty="0">
                <a:solidFill>
                  <a:srgbClr val="FF0000"/>
                </a:solidFill>
              </a:rPr>
              <a:t>y</a:t>
            </a:r>
            <a:endParaRPr lang="en-US" dirty="0">
              <a:solidFill>
                <a:srgbClr val="FF0000"/>
              </a:solidFill>
            </a:endParaRPr>
          </a:p>
        </p:txBody>
      </p:sp>
      <p:sp>
        <p:nvSpPr>
          <p:cNvPr id="9" name="Rectangle 8">
            <a:extLst>
              <a:ext uri="{FF2B5EF4-FFF2-40B4-BE49-F238E27FC236}">
                <a16:creationId xmlns:a16="http://schemas.microsoft.com/office/drawing/2014/main" id="{5A180BE3-734D-2144-A707-17B79A1EC01D}"/>
              </a:ext>
            </a:extLst>
          </p:cNvPr>
          <p:cNvSpPr/>
          <p:nvPr/>
        </p:nvSpPr>
        <p:spPr>
          <a:xfrm>
            <a:off x="4913585" y="998175"/>
            <a:ext cx="5767490" cy="4033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9BF2A0-E422-9F4A-AD33-6500DED0433E}"/>
              </a:ext>
            </a:extLst>
          </p:cNvPr>
          <p:cNvSpPr txBox="1"/>
          <p:nvPr/>
        </p:nvSpPr>
        <p:spPr>
          <a:xfrm>
            <a:off x="8251902" y="4662656"/>
            <a:ext cx="1300718" cy="369332"/>
          </a:xfrm>
          <a:prstGeom prst="rect">
            <a:avLst/>
          </a:prstGeom>
          <a:noFill/>
        </p:spPr>
        <p:txBody>
          <a:bodyPr wrap="square" rtlCol="0">
            <a:spAutoFit/>
          </a:bodyPr>
          <a:lstStyle/>
          <a:p>
            <a:r>
              <a:rPr lang="en-US" altLang="zh-CN" dirty="0">
                <a:solidFill>
                  <a:srgbClr val="FF0000"/>
                </a:solidFill>
              </a:rPr>
              <a:t>Model</a:t>
            </a:r>
            <a:endParaRPr lang="en-US" dirty="0">
              <a:solidFill>
                <a:srgbClr val="FF0000"/>
              </a:solidFill>
            </a:endParaRPr>
          </a:p>
        </p:txBody>
      </p:sp>
      <p:sp>
        <p:nvSpPr>
          <p:cNvPr id="11" name="Rectangle 10">
            <a:extLst>
              <a:ext uri="{FF2B5EF4-FFF2-40B4-BE49-F238E27FC236}">
                <a16:creationId xmlns:a16="http://schemas.microsoft.com/office/drawing/2014/main" id="{BBD44A5B-6967-8540-AA2F-290DE80B045F}"/>
              </a:ext>
            </a:extLst>
          </p:cNvPr>
          <p:cNvSpPr/>
          <p:nvPr/>
        </p:nvSpPr>
        <p:spPr>
          <a:xfrm>
            <a:off x="438295" y="2322565"/>
            <a:ext cx="4000358" cy="2557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47A246-2C2E-4F47-8C0F-E278381166D6}"/>
              </a:ext>
            </a:extLst>
          </p:cNvPr>
          <p:cNvSpPr txBox="1"/>
          <p:nvPr/>
        </p:nvSpPr>
        <p:spPr>
          <a:xfrm>
            <a:off x="2672259" y="4391423"/>
            <a:ext cx="1300718" cy="369332"/>
          </a:xfrm>
          <a:prstGeom prst="rect">
            <a:avLst/>
          </a:prstGeom>
          <a:noFill/>
        </p:spPr>
        <p:txBody>
          <a:bodyPr wrap="square" rtlCol="0">
            <a:spAutoFit/>
          </a:bodyPr>
          <a:lstStyle/>
          <a:p>
            <a:r>
              <a:rPr lang="en-US" altLang="zh-CN" dirty="0">
                <a:solidFill>
                  <a:srgbClr val="FF0000"/>
                </a:solidFill>
              </a:rPr>
              <a:t>Features</a:t>
            </a:r>
            <a:endParaRPr lang="en-US" dirty="0">
              <a:solidFill>
                <a:srgbClr val="FF0000"/>
              </a:solidFill>
            </a:endParaRPr>
          </a:p>
        </p:txBody>
      </p:sp>
      <p:pic>
        <p:nvPicPr>
          <p:cNvPr id="6" name="Picture 5">
            <a:extLst>
              <a:ext uri="{FF2B5EF4-FFF2-40B4-BE49-F238E27FC236}">
                <a16:creationId xmlns:a16="http://schemas.microsoft.com/office/drawing/2014/main" id="{BE3036A6-D4B0-BC41-9738-E17F6B88B888}"/>
              </a:ext>
            </a:extLst>
          </p:cNvPr>
          <p:cNvPicPr>
            <a:picLocks noChangeAspect="1"/>
          </p:cNvPicPr>
          <p:nvPr/>
        </p:nvPicPr>
        <p:blipFill>
          <a:blip r:embed="rId3"/>
          <a:stretch>
            <a:fillRect/>
          </a:stretch>
        </p:blipFill>
        <p:spPr>
          <a:xfrm>
            <a:off x="5082389" y="1150291"/>
            <a:ext cx="5429882" cy="3360250"/>
          </a:xfrm>
          <a:prstGeom prst="rect">
            <a:avLst/>
          </a:prstGeom>
        </p:spPr>
      </p:pic>
    </p:spTree>
    <p:extLst>
      <p:ext uri="{BB962C8B-B14F-4D97-AF65-F5344CB8AC3E}">
        <p14:creationId xmlns:p14="http://schemas.microsoft.com/office/powerpoint/2010/main" val="189427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C37B1D-50FA-4442-A3C4-9D7A4144F958}"/>
              </a:ext>
            </a:extLst>
          </p:cNvPr>
          <p:cNvSpPr>
            <a:spLocks noGrp="1"/>
          </p:cNvSpPr>
          <p:nvPr>
            <p:ph type="title"/>
          </p:nvPr>
        </p:nvSpPr>
        <p:spPr>
          <a:xfrm>
            <a:off x="863029" y="1012004"/>
            <a:ext cx="3416158" cy="4795408"/>
          </a:xfrm>
        </p:spPr>
        <p:txBody>
          <a:bodyPr>
            <a:normAutofit/>
          </a:bodyPr>
          <a:lstStyle/>
          <a:p>
            <a:r>
              <a:rPr lang="en-US" altLang="zh-CN">
                <a:solidFill>
                  <a:srgbClr val="FFFFFF"/>
                </a:solidFill>
              </a:rPr>
              <a:t>Machine</a:t>
            </a:r>
            <a:r>
              <a:rPr lang="zh-CN" altLang="en-US">
                <a:solidFill>
                  <a:srgbClr val="FFFFFF"/>
                </a:solidFill>
              </a:rPr>
              <a:t> </a:t>
            </a:r>
            <a:r>
              <a:rPr lang="en-US" altLang="zh-CN">
                <a:solidFill>
                  <a:srgbClr val="FFFFFF"/>
                </a:solidFill>
              </a:rPr>
              <a:t>Learning</a:t>
            </a:r>
            <a:r>
              <a:rPr lang="zh-CN" altLang="en-US">
                <a:solidFill>
                  <a:srgbClr val="FFFFFF"/>
                </a:solidFill>
              </a:rPr>
              <a:t> </a:t>
            </a:r>
            <a:r>
              <a:rPr lang="en-US" altLang="zh-CN">
                <a:solidFill>
                  <a:srgbClr val="FFFFFF"/>
                </a:solidFill>
              </a:rPr>
              <a:t>Paradigms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005FCBFA-0CF8-4D30-B62D-B64566A46D19}"/>
              </a:ext>
            </a:extLst>
          </p:cNvPr>
          <p:cNvGraphicFramePr>
            <a:graphicFrameLocks noGrp="1"/>
          </p:cNvGraphicFramePr>
          <p:nvPr>
            <p:ph idx="1"/>
            <p:extLst>
              <p:ext uri="{D42A27DB-BD31-4B8C-83A1-F6EECF244321}">
                <p14:modId xmlns:p14="http://schemas.microsoft.com/office/powerpoint/2010/main" val="82332776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37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699</Words>
  <Application>Microsoft Macintosh PowerPoint</Application>
  <PresentationFormat>Widescreen</PresentationFormat>
  <Paragraphs>153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SimSun</vt:lpstr>
      <vt:lpstr>Arial</vt:lpstr>
      <vt:lpstr>Calibri</vt:lpstr>
      <vt:lpstr>Calibri Light</vt:lpstr>
      <vt:lpstr>Helvetica</vt:lpstr>
      <vt:lpstr>Office Theme</vt:lpstr>
      <vt:lpstr>Artificial Intelligence For NLP   Lesson-03</vt:lpstr>
      <vt:lpstr>Outline</vt:lpstr>
      <vt:lpstr>Review </vt:lpstr>
      <vt:lpstr>In 1990s, How could we classify spam email?</vt:lpstr>
      <vt:lpstr>A simple example </vt:lpstr>
      <vt:lpstr>Bayes Implementation</vt:lpstr>
      <vt:lpstr>Decision</vt:lpstr>
      <vt:lpstr>Decision</vt:lpstr>
      <vt:lpstr>Machine Learning Paradigms</vt:lpstr>
      <vt:lpstr>Example Driven</vt:lpstr>
      <vt:lpstr>Target</vt:lpstr>
      <vt:lpstr>The First Book</vt:lpstr>
      <vt:lpstr>The First Book</vt:lpstr>
      <vt:lpstr>How could we achieve k-nearest algorithm?</vt:lpstr>
      <vt:lpstr>The second book</vt:lpstr>
      <vt:lpstr>The second book</vt:lpstr>
      <vt:lpstr>The third book</vt:lpstr>
      <vt:lpstr>The third book</vt:lpstr>
      <vt:lpstr>The Forth book</vt:lpstr>
      <vt:lpstr>Chat</vt:lpstr>
      <vt:lpstr>Two Type</vt:lpstr>
      <vt:lpstr>Cluster</vt:lpstr>
      <vt:lpstr>How to evaluate?</vt:lpstr>
      <vt:lpstr>Overfitting &amp; Underfitting</vt:lpstr>
      <vt:lpstr>Lazy-Learning and Eager Learning</vt:lpstr>
      <vt:lpstr>Outliner</vt:lpstr>
      <vt:lpstr>Bias and Variance</vt:lpstr>
      <vt:lpstr>Train, validation, test</vt:lpstr>
      <vt:lpstr>Train, validation, test</vt:lpstr>
      <vt:lpstr>From supervised learning to unsupervised learning</vt:lpstr>
      <vt:lpstr>Next Deep insight on Deep learning</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For NLP   Lesson-03</dc:title>
  <dc:creator>gao minquan</dc:creator>
  <cp:lastModifiedBy>gao minquan</cp:lastModifiedBy>
  <cp:revision>1</cp:revision>
  <dcterms:created xsi:type="dcterms:W3CDTF">2020-01-20T02:39:09Z</dcterms:created>
  <dcterms:modified xsi:type="dcterms:W3CDTF">2020-01-20T02:41:50Z</dcterms:modified>
</cp:coreProperties>
</file>